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2" r:id="rId3"/>
  </p:sldMasterIdLst>
  <p:notesMasterIdLst>
    <p:notesMasterId r:id="rId5"/>
  </p:notesMasterIdLst>
  <p:handoutMasterIdLst>
    <p:handoutMasterId r:id="rId47"/>
  </p:handoutMasterIdLst>
  <p:sldIdLst>
    <p:sldId id="298" r:id="rId4"/>
    <p:sldId id="258" r:id="rId6"/>
    <p:sldId id="614" r:id="rId7"/>
    <p:sldId id="612" r:id="rId8"/>
    <p:sldId id="550" r:id="rId9"/>
    <p:sldId id="547" r:id="rId10"/>
    <p:sldId id="613" r:id="rId11"/>
    <p:sldId id="479" r:id="rId12"/>
    <p:sldId id="480" r:id="rId13"/>
    <p:sldId id="481" r:id="rId14"/>
    <p:sldId id="482" r:id="rId15"/>
    <p:sldId id="483" r:id="rId16"/>
    <p:sldId id="484" r:id="rId17"/>
    <p:sldId id="485" r:id="rId18"/>
    <p:sldId id="486" r:id="rId19"/>
    <p:sldId id="487" r:id="rId20"/>
    <p:sldId id="488" r:id="rId21"/>
    <p:sldId id="489" r:id="rId22"/>
    <p:sldId id="490" r:id="rId23"/>
    <p:sldId id="491" r:id="rId24"/>
    <p:sldId id="492" r:id="rId25"/>
    <p:sldId id="596" r:id="rId26"/>
    <p:sldId id="597" r:id="rId27"/>
    <p:sldId id="598" r:id="rId28"/>
    <p:sldId id="599" r:id="rId29"/>
    <p:sldId id="600" r:id="rId30"/>
    <p:sldId id="601" r:id="rId31"/>
    <p:sldId id="602" r:id="rId32"/>
    <p:sldId id="603" r:id="rId33"/>
    <p:sldId id="604" r:id="rId34"/>
    <p:sldId id="605" r:id="rId35"/>
    <p:sldId id="606" r:id="rId36"/>
    <p:sldId id="607" r:id="rId37"/>
    <p:sldId id="608" r:id="rId38"/>
    <p:sldId id="609" r:id="rId39"/>
    <p:sldId id="611" r:id="rId40"/>
    <p:sldId id="555" r:id="rId41"/>
    <p:sldId id="592" r:id="rId42"/>
    <p:sldId id="593" r:id="rId43"/>
    <p:sldId id="594" r:id="rId44"/>
    <p:sldId id="595" r:id="rId45"/>
    <p:sldId id="513" r:id="rId46"/>
  </p:sldIdLst>
  <p:sldSz cx="9144000" cy="6858000" type="screen4x3"/>
  <p:notesSz cx="6858000" cy="9144000"/>
  <p:custShowLst>
    <p:custShow name="Custom Show 1" id="0">
      <p:sldLst/>
    </p:custShow>
    <p:custShow name="Custom Show 2" id="1">
      <p:sldLst/>
    </p:custShow>
    <p:custShow name="Custom Show 3" id="2">
      <p:sldLst/>
    </p:custShow>
    <p:custShow name="Custom Show 4" id="3">
      <p:sldLst/>
    </p:custShow>
    <p:custShow name="Custom Show 5" id="4">
      <p:sldLst/>
    </p:custShow>
    <p:custShow name="Custom Show 6" id="5">
      <p:sldLst/>
    </p:custShow>
  </p:custShow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ALM - General" id="{618E5AB1-4BF0-4AA5-B319-9BE562D76BEB}">
          <p14:sldIdLst>
            <p14:sldId id="298"/>
            <p14:sldId id="258"/>
            <p14:sldId id="614"/>
            <p14:sldId id="612"/>
            <p14:sldId id="550"/>
            <p14:sldId id="547"/>
            <p14:sldId id="613"/>
          </p14:sldIdLst>
        </p14:section>
        <p14:section name="ALM - TFS" id="{E71D3935-8B0D-4AB2-A55D-E8B11E892005}">
          <p14:sldIdLst>
            <p14:sldId id="479"/>
            <p14:sldId id="480"/>
            <p14:sldId id="481"/>
            <p14:sldId id="482"/>
            <p14:sldId id="483"/>
            <p14:sldId id="484"/>
            <p14:sldId id="485"/>
            <p14:sldId id="486"/>
            <p14:sldId id="487"/>
            <p14:sldId id="488"/>
            <p14:sldId id="489"/>
            <p14:sldId id="490"/>
            <p14:sldId id="491"/>
            <p14:sldId id="492"/>
          </p14:sldIdLst>
        </p14:section>
        <p14:section name="ALM - Atlassian" id="{AE00EDA8-F3B7-4BE9-9DFB-EBA44F157CC3}">
          <p14:sldIdLst>
            <p14:sldId id="596"/>
            <p14:sldId id="597"/>
            <p14:sldId id="598"/>
            <p14:sldId id="599"/>
            <p14:sldId id="600"/>
            <p14:sldId id="601"/>
            <p14:sldId id="602"/>
            <p14:sldId id="603"/>
            <p14:sldId id="604"/>
            <p14:sldId id="605"/>
            <p14:sldId id="606"/>
            <p14:sldId id="607"/>
            <p14:sldId id="608"/>
            <p14:sldId id="609"/>
            <p14:sldId id="611"/>
          </p14:sldIdLst>
        </p14:section>
        <p14:section name="ALM Implementation Stages" id="{DC0EF944-939E-44F1-9D29-50B50EDEA239}">
          <p14:sldIdLst>
            <p14:sldId id="555"/>
            <p14:sldId id="592"/>
            <p14:sldId id="593"/>
            <p14:sldId id="594"/>
            <p14:sldId id="595"/>
          </p14:sldIdLst>
        </p14:section>
        <p14:section name="Closing Section" id="{A107ECC7-6F65-42BC-8EC7-6562FDAF4348}">
          <p14:sldIdLst>
            <p14:sldId id="513"/>
          </p14:sldIdLst>
        </p14:section>
      </p14:sectionLst>
    </p:ext>
    <p:ext uri="{EFAFB233-063F-42B5-8137-9DF3F51BA10A}">
      <p15:sldGuideLst xmlns:p15="http://schemas.microsoft.com/office/powerpoint/2012/main">
        <p15:guide id="1" orient="horz" pos="1569" userDrawn="1">
          <p15:clr>
            <a:srgbClr val="A4A3A4"/>
          </p15:clr>
        </p15:guide>
        <p15:guide id="2" orient="horz" pos="3684" userDrawn="1">
          <p15:clr>
            <a:srgbClr val="A4A3A4"/>
          </p15:clr>
        </p15:guide>
        <p15:guide id="3" orient="horz" pos="1023" userDrawn="1">
          <p15:clr>
            <a:srgbClr val="A4A3A4"/>
          </p15:clr>
        </p15:guide>
        <p15:guide id="4" orient="horz" pos="1579" userDrawn="1">
          <p15:clr>
            <a:srgbClr val="A4A3A4"/>
          </p15:clr>
        </p15:guide>
        <p15:guide id="5" orient="horz" pos="2007" userDrawn="1">
          <p15:clr>
            <a:srgbClr val="A4A3A4"/>
          </p15:clr>
        </p15:guide>
        <p15:guide id="6" pos="2880" userDrawn="1">
          <p15:clr>
            <a:srgbClr val="A4A3A4"/>
          </p15:clr>
        </p15:guide>
        <p15:guide id="7" pos="5616" userDrawn="1">
          <p15:clr>
            <a:srgbClr val="A4A3A4"/>
          </p15:clr>
        </p15:guide>
        <p15:guide id="8" pos="144" userDrawn="1">
          <p15:clr>
            <a:srgbClr val="A4A3A4"/>
          </p15:clr>
        </p15:guide>
        <p15:guide id="9" pos="6" userDrawn="1">
          <p15:clr>
            <a:srgbClr val="A4A3A4"/>
          </p15:clr>
        </p15:guide>
        <p15:guide id="10" pos="1104" userDrawn="1">
          <p15:clr>
            <a:srgbClr val="A4A3A4"/>
          </p15:clr>
        </p15:guide>
        <p15:guide id="11" pos="2944" userDrawn="1">
          <p15:clr>
            <a:srgbClr val="A4A3A4"/>
          </p15:clr>
        </p15:guide>
        <p15:guide id="12" pos="4392" userDrawn="1">
          <p15:clr>
            <a:srgbClr val="A4A3A4"/>
          </p15:clr>
        </p15:guide>
        <p15:guide id="13" pos="251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ticia Bell" initials="LB" lastIdx="1" clrIdx="0"/>
  <p:cmAuthor id="1" name="Vilas Prabhakar Ghodke" initials="Vilas" lastIdx="0" clrIdx="1"/>
  <p:cmAuthor id="2" name="Aniket Shinde (9317)" initials="AS(" lastIdx="69" clrIdx="2"/>
  <p:cmAuthor id="3" name="Meenu Gupta" initials="MG" lastIdx="28"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B"/>
    <a:srgbClr val="D1EEFB"/>
    <a:srgbClr val="B9E5F9"/>
    <a:srgbClr val="5095C0"/>
    <a:srgbClr val="3D80A9"/>
    <a:srgbClr val="2C7CAE"/>
    <a:srgbClr val="0075B0"/>
    <a:srgbClr val="CCFFFF"/>
    <a:srgbClr val="FAB160"/>
    <a:srgbClr val="BF9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33" autoAdjust="0"/>
    <p:restoredTop sz="96046" autoAdjust="0"/>
  </p:normalViewPr>
  <p:slideViewPr>
    <p:cSldViewPr snapToGrid="0" showGuides="1">
      <p:cViewPr varScale="1">
        <p:scale>
          <a:sx n="109" d="100"/>
          <a:sy n="109" d="100"/>
        </p:scale>
        <p:origin x="-150" y="-90"/>
      </p:cViewPr>
      <p:guideLst>
        <p:guide orient="horz" pos="1569"/>
        <p:guide orient="horz" pos="3684"/>
        <p:guide orient="horz" pos="1023"/>
        <p:guide orient="horz" pos="1579"/>
        <p:guide orient="horz" pos="2007"/>
        <p:guide pos="2880"/>
        <p:guide pos="5616"/>
        <p:guide pos="144"/>
        <p:guide pos="6"/>
        <p:guide pos="1104"/>
        <p:guide pos="2944"/>
        <p:guide pos="4392"/>
        <p:guide pos="2510"/>
      </p:guideLst>
    </p:cSldViewPr>
  </p:slideViewPr>
  <p:outlineViewPr>
    <p:cViewPr>
      <p:scale>
        <a:sx n="33" d="100"/>
        <a:sy n="33" d="100"/>
      </p:scale>
      <p:origin x="0" y="1833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4" d="100"/>
          <a:sy n="54" d="100"/>
        </p:scale>
        <p:origin x="-279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5DA9750-23DA-4E70-8CFB-81976EFCAA26}" type="datetimeFigureOut">
              <a:rPr lang="en-US"/>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9CCD04A7-3E68-4EBB-A1C1-87983DF4F290}" type="slidenum">
              <a:rPr lang="en-US"/>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A36AA22D-9459-4620-9649-066FD8113652}" type="datetimeFigureOut">
              <a:rPr lang="en-US"/>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AF0FE265-3C6C-4391-A056-76A91DC6A7E0}" type="slidenum">
              <a:rPr lang="en-US"/>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ln>
        </p:spPr>
      </p:sp>
      <p:sp>
        <p:nvSpPr>
          <p:cNvPr id="73731"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dirty="0" smtClean="0"/>
          </a:p>
        </p:txBody>
      </p:sp>
      <p:sp>
        <p:nvSpPr>
          <p:cNvPr id="73732" name="Slide Number Placeholder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C7D275F5-F69B-460B-8F27-34AB843E6F90}" type="slidenum">
              <a:rPr lang="en-US" smtClean="0"/>
            </a:fld>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ln>
        </p:spPr>
      </p:sp>
      <p:sp>
        <p:nvSpPr>
          <p:cNvPr id="77827"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dirty="0" smtClean="0"/>
          </a:p>
        </p:txBody>
      </p:sp>
      <p:sp>
        <p:nvSpPr>
          <p:cNvPr id="77828" name="Slide Number Placeholder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E373977-0971-4C63-B804-D6577316FB0F}" type="slidenum">
              <a:rPr lang="en-US" smtClean="0"/>
            </a:fld>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ln>
        </p:spPr>
      </p:sp>
      <p:sp>
        <p:nvSpPr>
          <p:cNvPr id="74755"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dirty="0" smtClean="0"/>
          </a:p>
        </p:txBody>
      </p:sp>
      <p:sp>
        <p:nvSpPr>
          <p:cNvPr id="74756" name="Slide Number Placeholder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F2338981-19B1-4CF9-BAF7-881AA8ED5392}" type="slidenum">
              <a:rPr lang="en-US" smtClean="0"/>
            </a:fld>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BA’s,</a:t>
            </a:r>
            <a:r>
              <a:rPr lang="en-US" baseline="0" dirty="0" smtClean="0"/>
              <a:t> </a:t>
            </a:r>
            <a:r>
              <a:rPr lang="en-US" baseline="0" dirty="0" err="1" smtClean="0"/>
              <a:t>Devs</a:t>
            </a:r>
            <a:r>
              <a:rPr lang="en-US" baseline="0" dirty="0" smtClean="0"/>
              <a:t>, Testing teams were w</a:t>
            </a:r>
            <a:r>
              <a:rPr lang="en-US" dirty="0" smtClean="0"/>
              <a:t>orking in Silo.</a:t>
            </a:r>
            <a:endParaRPr lang="en-US" dirty="0"/>
          </a:p>
        </p:txBody>
      </p:sp>
      <p:sp>
        <p:nvSpPr>
          <p:cNvPr id="4" name="Slide Number Placeholder 3"/>
          <p:cNvSpPr>
            <a:spLocks noGrp="1"/>
          </p:cNvSpPr>
          <p:nvPr>
            <p:ph type="sldNum" sz="quarter" idx="10"/>
          </p:nvPr>
        </p:nvSpPr>
        <p:spPr/>
        <p:txBody>
          <a:bodyPr/>
          <a:lstStyle/>
          <a:p>
            <a:pPr>
              <a:defRPr/>
            </a:pPr>
            <a:fld id="{AF0FE265-3C6C-4391-A056-76A91DC6A7E0}"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ln>
        </p:spPr>
      </p:sp>
      <p:sp>
        <p:nvSpPr>
          <p:cNvPr id="77827"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dirty="0" smtClean="0"/>
          </a:p>
        </p:txBody>
      </p:sp>
      <p:sp>
        <p:nvSpPr>
          <p:cNvPr id="77828" name="Slide Number Placeholder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E373977-0971-4C63-B804-D6577316FB0F}" type="slidenum">
              <a:rPr lang="en-US" smtClean="0"/>
            </a:fld>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921963-AF9D-4D26-9A24-A78291ECD23C}" type="slidenum">
              <a:rPr lang="en-US" smtClean="0">
                <a:solidFill>
                  <a:prstClr val="black"/>
                </a:solidFill>
              </a:rPr>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ln>
        </p:spPr>
      </p:sp>
      <p:sp>
        <p:nvSpPr>
          <p:cNvPr id="77827"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dirty="0" smtClean="0"/>
          </a:p>
        </p:txBody>
      </p:sp>
      <p:sp>
        <p:nvSpPr>
          <p:cNvPr id="77828" name="Slide Number Placeholder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E373977-0971-4C63-B804-D6577316FB0F}" type="slidenum">
              <a:rPr lang="en-US" smtClean="0"/>
            </a:fld>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ln>
        </p:spPr>
      </p:sp>
      <p:sp>
        <p:nvSpPr>
          <p:cNvPr id="77827"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dirty="0" smtClean="0"/>
          </a:p>
        </p:txBody>
      </p:sp>
      <p:sp>
        <p:nvSpPr>
          <p:cNvPr id="77828" name="Slide Number Placeholder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E373977-0971-4C63-B804-D6577316FB0F}" type="slidenum">
              <a:rPr lang="en-US" smtClean="0"/>
            </a:fld>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ln>
        </p:spPr>
      </p:sp>
      <p:sp>
        <p:nvSpPr>
          <p:cNvPr id="77827"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dirty="0" smtClean="0"/>
          </a:p>
        </p:txBody>
      </p:sp>
      <p:sp>
        <p:nvSpPr>
          <p:cNvPr id="77828" name="Slide Number Placeholder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E373977-0971-4C63-B804-D6577316FB0F}" type="slidenum">
              <a:rPr lang="en-US" smtClean="0"/>
            </a:fld>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ln>
        </p:spPr>
      </p:sp>
      <p:sp>
        <p:nvSpPr>
          <p:cNvPr id="77827"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dirty="0" smtClean="0"/>
          </a:p>
        </p:txBody>
      </p:sp>
      <p:sp>
        <p:nvSpPr>
          <p:cNvPr id="77828" name="Slide Number Placeholder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E373977-0971-4C63-B804-D6577316FB0F}" type="slidenum">
              <a:rPr lang="en-US" smtClean="0"/>
            </a:fld>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Rectangle 2"/>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1"/>
          <p:cNvSpPr>
            <a:spLocks noGrp="1"/>
          </p:cNvSpPr>
          <p:nvPr>
            <p:ph type="title"/>
          </p:nvPr>
        </p:nvSpPr>
        <p:spPr>
          <a:xfrm>
            <a:off x="1658112" y="1116433"/>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812A78CE-7E2F-4B5C-940F-71F65420D21C}" type="slidenum">
              <a:rPr lang="en-US"/>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1633538" y="1892300"/>
            <a:ext cx="6291262" cy="698500"/>
          </a:xfrm>
          <a:prstGeom prst="rect">
            <a:avLst/>
          </a:prstGeom>
          <a:noFill/>
          <a:ln w="9525">
            <a:noFill/>
            <a:miter lim="800000"/>
          </a:ln>
        </p:spPr>
        <p:txBody>
          <a:bodyPr anchor="ctr"/>
          <a:lstStyle/>
          <a:p>
            <a:pPr fontAlgn="auto">
              <a:lnSpc>
                <a:spcPct val="150000"/>
              </a:lnSpc>
              <a:spcBef>
                <a:spcPts val="0"/>
              </a:spcBef>
              <a:spcAft>
                <a:spcPts val="0"/>
              </a:spcAft>
              <a:defRPr/>
            </a:pPr>
            <a:endParaRPr lang="en-US" sz="1600" dirty="0">
              <a:solidFill>
                <a:schemeClr val="tx1">
                  <a:lumMod val="85000"/>
                  <a:lumOff val="15000"/>
                </a:schemeClr>
              </a:solidFill>
              <a:latin typeface="Microsoft Sans Serif" panose="020B0604020202020204" pitchFamily="34" charset="0"/>
              <a:ea typeface="Kozuka Gothic Pro L" pitchFamily="34" charset="-128"/>
              <a:cs typeface="Microsoft Sans Serif" panose="020B0604020202020204" pitchFamily="34" charset="0"/>
            </a:endParaRPr>
          </a:p>
        </p:txBody>
      </p:sp>
      <p:sp>
        <p:nvSpPr>
          <p:cNvPr id="6" name="Rectangle 5"/>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10" name="Text Placeholder 3"/>
          <p:cNvSpPr>
            <a:spLocks noGrp="1"/>
          </p:cNvSpPr>
          <p:nvPr>
            <p:ph type="body" sz="half" idx="2"/>
          </p:nvPr>
        </p:nvSpPr>
        <p:spPr>
          <a:xfrm>
            <a:off x="1645666" y="1721803"/>
            <a:ext cx="7269734" cy="2548445"/>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BDD88513-9AFA-4BE4-A22E-EE8AFC87EBED}" type="slidenum">
              <a:rPr lang="en-US"/>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694944"/>
            <a:ext cx="9144000" cy="6163056"/>
          </a:xfrm>
          <a:prstGeom prst="rect">
            <a:avLst/>
          </a:prstGeom>
          <a:blipFill dpi="0" rotWithShape="1">
            <a:blip r:embed="rId2">
              <a:alphaModFix amt="40000"/>
            </a:blip>
            <a:srcRect/>
            <a:stretch>
              <a:fillRect/>
            </a:stretch>
          </a:blipFill>
        </p:spPr>
        <p:txBody>
          <a:bodyPr/>
          <a:lstStyle>
            <a:lvl1pPr marL="0" indent="0">
              <a:buNone/>
              <a:defRPr sz="3200">
                <a:no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5" name="Rectangle 2"/>
          <p:cNvSpPr>
            <a:spLocks noChangeArrowheads="1"/>
          </p:cNvSpPr>
          <p:nvPr userDrawn="1"/>
        </p:nvSpPr>
        <p:spPr bwMode="auto">
          <a:xfrm>
            <a:off x="1633538" y="1892300"/>
            <a:ext cx="6291262" cy="698500"/>
          </a:xfrm>
          <a:prstGeom prst="rect">
            <a:avLst/>
          </a:prstGeom>
          <a:noFill/>
          <a:ln w="9525">
            <a:noFill/>
            <a:miter lim="800000"/>
          </a:ln>
        </p:spPr>
        <p:txBody>
          <a:bodyPr anchor="ctr"/>
          <a:lstStyle/>
          <a:p>
            <a:pPr fontAlgn="auto">
              <a:lnSpc>
                <a:spcPct val="150000"/>
              </a:lnSpc>
              <a:spcBef>
                <a:spcPts val="0"/>
              </a:spcBef>
              <a:spcAft>
                <a:spcPts val="0"/>
              </a:spcAft>
              <a:defRPr/>
            </a:pPr>
            <a:endParaRPr lang="en-US" sz="1600" dirty="0">
              <a:solidFill>
                <a:schemeClr val="tx1">
                  <a:lumMod val="85000"/>
                  <a:lumOff val="15000"/>
                </a:schemeClr>
              </a:solidFill>
              <a:latin typeface="Microsoft Sans Serif" panose="020B0604020202020204" pitchFamily="34" charset="0"/>
              <a:ea typeface="Kozuka Gothic Pro L" pitchFamily="34" charset="-128"/>
              <a:cs typeface="Microsoft Sans Serif" panose="020B0604020202020204" pitchFamily="34" charset="0"/>
            </a:endParaRPr>
          </a:p>
        </p:txBody>
      </p:sp>
      <p:sp>
        <p:nvSpPr>
          <p:cNvPr id="7" name="Rectangle 6"/>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7"/>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10" name="Text Placeholder 3"/>
          <p:cNvSpPr>
            <a:spLocks noGrp="1"/>
          </p:cNvSpPr>
          <p:nvPr>
            <p:ph type="body" sz="half" idx="2"/>
          </p:nvPr>
        </p:nvSpPr>
        <p:spPr>
          <a:xfrm>
            <a:off x="1645666" y="1721803"/>
            <a:ext cx="7269734" cy="2594165"/>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11"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6DDEE3E6-CD34-4BA7-BE21-B347395A8995}" type="slidenum">
              <a:rPr lang="en-US"/>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Rectangle 3"/>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Text Placeholder 3"/>
          <p:cNvSpPr>
            <a:spLocks noGrp="1"/>
          </p:cNvSpPr>
          <p:nvPr>
            <p:ph type="body" sz="half" idx="2"/>
          </p:nvPr>
        </p:nvSpPr>
        <p:spPr>
          <a:xfrm>
            <a:off x="1645666" y="1721803"/>
            <a:ext cx="7269734" cy="3612070"/>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2770105C-75BA-4D3C-9737-FF2454E923E6}" type="slidenum">
              <a:rPr lang="en-US"/>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 name="Rectangle 2"/>
          <p:cNvSpPr/>
          <p:nvPr userDrawn="1"/>
        </p:nvSpPr>
        <p:spPr>
          <a:xfrm>
            <a:off x="0" y="685800"/>
            <a:ext cx="9144000"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p:cNvSpPr>
            <a:spLocks noGrp="1"/>
          </p:cNvSpPr>
          <p:nvPr>
            <p:ph type="title"/>
          </p:nvPr>
        </p:nvSpPr>
        <p:spPr>
          <a:xfrm>
            <a:off x="143637"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4"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E520927C-DEB5-4B60-BF1E-1C39DBA168BA}" type="slidenum">
              <a:rPr lang="en-US"/>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a:srcRect/>
          <a:stretch>
            <a:fillRect/>
          </a:stretch>
        </p:blipFill>
        <p:spPr bwMode="auto">
          <a:xfrm>
            <a:off x="407988" y="1154113"/>
            <a:ext cx="8328025" cy="5137150"/>
          </a:xfrm>
          <a:prstGeom prst="rect">
            <a:avLst/>
          </a:prstGeom>
          <a:noFill/>
          <a:ln w="9525">
            <a:noFill/>
            <a:miter lim="800000"/>
            <a:headEnd/>
            <a:tailEnd/>
          </a:ln>
        </p:spPr>
      </p:pic>
      <p:sp>
        <p:nvSpPr>
          <p:cNvPr id="4" name="Rectangle 3"/>
          <p:cNvSpPr/>
          <p:nvPr userDrawn="1"/>
        </p:nvSpPr>
        <p:spPr>
          <a:xfrm>
            <a:off x="0" y="685800"/>
            <a:ext cx="1527175" cy="771525"/>
          </a:xfrm>
          <a:prstGeom prst="rect">
            <a:avLst/>
          </a:prstGeom>
          <a:solidFill>
            <a:srgbClr val="F88608">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1520825" y="685800"/>
            <a:ext cx="7623175" cy="771525"/>
          </a:xfrm>
          <a:prstGeom prst="rect">
            <a:avLst/>
          </a:prstGeom>
          <a:solidFill>
            <a:srgbClr val="92CC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2"/>
          <p:cNvSpPr>
            <a:spLocks noChangeArrowheads="1"/>
          </p:cNvSpPr>
          <p:nvPr userDrawn="1"/>
        </p:nvSpPr>
        <p:spPr bwMode="auto">
          <a:xfrm>
            <a:off x="133350" y="219075"/>
            <a:ext cx="1371600" cy="177800"/>
          </a:xfrm>
          <a:prstGeom prst="rect">
            <a:avLst/>
          </a:prstGeom>
          <a:noFill/>
          <a:ln w="9525">
            <a:noFill/>
            <a:miter lim="800000"/>
          </a:ln>
        </p:spPr>
        <p:txBody>
          <a:bodyPr anchor="ctr"/>
          <a:lstStyle/>
          <a:p>
            <a:pPr fontAlgn="auto">
              <a:lnSpc>
                <a:spcPct val="150000"/>
              </a:lnSpc>
              <a:spcBef>
                <a:spcPts val="0"/>
              </a:spcBef>
              <a:spcAft>
                <a:spcPts val="0"/>
              </a:spcAft>
              <a:defRPr/>
            </a:pPr>
            <a:r>
              <a:rPr lang="en-US" sz="900" dirty="0">
                <a:solidFill>
                  <a:srgbClr val="0075B0"/>
                </a:solidFill>
                <a:latin typeface="Arial" panose="020B0604020202020204" pitchFamily="34" charset="0"/>
                <a:ea typeface="Kozuka Gothic Pro R" pitchFamily="34" charset="-128"/>
                <a:cs typeface="Arial" panose="020B0604020202020204" pitchFamily="34" charset="0"/>
              </a:rPr>
              <a:t>www.cybage.com</a:t>
            </a:r>
            <a:endParaRPr lang="en-US" sz="900" dirty="0">
              <a:solidFill>
                <a:srgbClr val="0075B0"/>
              </a:solidFill>
              <a:latin typeface="Arial" panose="020B0604020202020204" pitchFamily="34" charset="0"/>
              <a:ea typeface="Kozuka Gothic Pro R" pitchFamily="34" charset="-128"/>
              <a:cs typeface="Arial" panose="020B0604020202020204" pitchFamily="34" charset="0"/>
            </a:endParaRPr>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AFCBF57-7BA2-4196-86E9-66F079619192}" type="slidenum">
              <a:rPr lang="en-US"/>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3" name="Rectangle 2"/>
          <p:cNvSpPr/>
          <p:nvPr userDrawn="1"/>
        </p:nvSpPr>
        <p:spPr>
          <a:xfrm>
            <a:off x="0" y="685800"/>
            <a:ext cx="1527175" cy="771525"/>
          </a:xfrm>
          <a:prstGeom prst="rect">
            <a:avLst/>
          </a:prstGeom>
          <a:solidFill>
            <a:srgbClr val="F88608">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p:cNvSpPr/>
          <p:nvPr userDrawn="1"/>
        </p:nvSpPr>
        <p:spPr>
          <a:xfrm>
            <a:off x="1520825" y="685800"/>
            <a:ext cx="7623175" cy="771525"/>
          </a:xfrm>
          <a:prstGeom prst="rect">
            <a:avLst/>
          </a:prstGeom>
          <a:solidFill>
            <a:srgbClr val="92CC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A3496728-9F0E-48E6-AE29-6FACE6F67DAE}" type="slidenum">
              <a:rPr lang="en-US"/>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4" name="Picture 10"/>
          <p:cNvPicPr>
            <a:picLocks noChangeAspect="1" noChangeArrowheads="1"/>
          </p:cNvPicPr>
          <p:nvPr userDrawn="1"/>
        </p:nvPicPr>
        <p:blipFill>
          <a:blip r:embed="rId2"/>
          <a:stretch>
            <a:fillRect/>
          </a:stretch>
        </p:blipFill>
        <p:spPr bwMode="auto">
          <a:xfrm>
            <a:off x="2552700" y="2982913"/>
            <a:ext cx="6591300" cy="3875087"/>
          </a:xfrm>
          <a:prstGeom prst="rect">
            <a:avLst/>
          </a:prstGeom>
          <a:noFill/>
          <a:ln w="9525">
            <a:noFill/>
            <a:miter lim="800000"/>
            <a:headEnd/>
            <a:tailEnd/>
          </a:ln>
        </p:spPr>
      </p:pic>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12" name="Text Placeholder 3"/>
          <p:cNvSpPr>
            <a:spLocks noGrp="1"/>
          </p:cNvSpPr>
          <p:nvPr>
            <p:ph type="body" sz="half" idx="2"/>
          </p:nvPr>
        </p:nvSpPr>
        <p:spPr>
          <a:xfrm>
            <a:off x="1645666" y="1721802"/>
            <a:ext cx="7269734" cy="4724717"/>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a:p>
            <a:pPr lvl="0"/>
            <a:endParaRPr lang="en-US" dirty="0" smtClean="0"/>
          </a:p>
          <a:p>
            <a:pPr lvl="0"/>
            <a:endParaRPr lang="en-US" dirty="0" smtClean="0"/>
          </a:p>
          <a:p>
            <a:pPr lvl="0"/>
            <a:endParaRPr lang="en-US" dirty="0" smtClean="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FE451DCD-20BD-4CAD-A0CF-9092C7A2ADF7}" type="slidenum">
              <a:rPr lang="en-US"/>
            </a:fld>
            <a:endParaRPr lang="en-US" dirty="0"/>
          </a:p>
        </p:txBody>
      </p:sp>
      <p:sp>
        <p:nvSpPr>
          <p:cNvPr id="9" name="Footer Placeholder 3"/>
          <p:cNvSpPr txBox="1">
            <a:spLocks noGrp="1"/>
          </p:cNvSpPr>
          <p:nvPr userDrawn="1"/>
        </p:nvSpPr>
        <p:spPr bwMode="auto">
          <a:xfrm>
            <a:off x="3733800" y="6497638"/>
            <a:ext cx="5267325" cy="238125"/>
          </a:xfrm>
          <a:prstGeom prst="rect">
            <a:avLst/>
          </a:prstGeom>
          <a:noFill/>
          <a:ln w="9525">
            <a:noFill/>
            <a:miter lim="800000"/>
          </a:ln>
        </p:spPr>
        <p:txBody>
          <a:bodyPr/>
          <a:lstStyle/>
          <a:p>
            <a:pPr algn="r" fontAlgn="auto">
              <a:spcBef>
                <a:spcPts val="0"/>
              </a:spcBef>
              <a:spcAft>
                <a:spcPts val="0"/>
              </a:spcAft>
              <a:defRPr/>
            </a:pPr>
            <a:r>
              <a:rPr lang="en-US" sz="650" dirty="0">
                <a:latin typeface="Kozuka Gothic Pro M" pitchFamily="34" charset="-128"/>
              </a:rPr>
              <a:t>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Copyright © </a:t>
            </a:r>
            <a:r>
              <a:rPr lang="en-US" sz="65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2012</a:t>
            </a:r>
            <a:r>
              <a:rPr lang="en-US" sz="650" baseline="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 </a:t>
            </a:r>
            <a:r>
              <a:rPr lang="en-US" sz="65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Cybage Software Pvt. Ltd. All Rights Reserved. Cybage Confidential.</a:t>
            </a:r>
            <a:endPar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Text Placeholder 3"/>
          <p:cNvSpPr>
            <a:spLocks noGrp="1"/>
          </p:cNvSpPr>
          <p:nvPr>
            <p:ph type="body" sz="half" idx="2"/>
          </p:nvPr>
        </p:nvSpPr>
        <p:spPr>
          <a:xfrm>
            <a:off x="1645666" y="5306251"/>
            <a:ext cx="7269734" cy="1075499"/>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Picture Placeholder 2"/>
          <p:cNvSpPr>
            <a:spLocks noGrp="1"/>
          </p:cNvSpPr>
          <p:nvPr>
            <p:ph type="pic" idx="1"/>
          </p:nvPr>
        </p:nvSpPr>
        <p:spPr>
          <a:xfrm>
            <a:off x="1752600" y="1856231"/>
            <a:ext cx="5644896" cy="3154681"/>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0"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BD166A5C-17C6-4A49-AC19-AC1F236CAA51}" type="slidenum">
              <a:rPr lang="en-US"/>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2"/>
          <p:cNvSpPr>
            <a:spLocks noChangeArrowheads="1"/>
          </p:cNvSpPr>
          <p:nvPr userDrawn="1"/>
        </p:nvSpPr>
        <p:spPr bwMode="auto">
          <a:xfrm>
            <a:off x="133350" y="219075"/>
            <a:ext cx="1371600" cy="177800"/>
          </a:xfrm>
          <a:prstGeom prst="rect">
            <a:avLst/>
          </a:prstGeom>
          <a:noFill/>
          <a:ln w="9525">
            <a:noFill/>
            <a:miter lim="800000"/>
          </a:ln>
        </p:spPr>
        <p:txBody>
          <a:bodyPr anchor="ctr"/>
          <a:lstStyle/>
          <a:p>
            <a:pPr fontAlgn="auto">
              <a:lnSpc>
                <a:spcPct val="150000"/>
              </a:lnSpc>
              <a:spcBef>
                <a:spcPts val="0"/>
              </a:spcBef>
              <a:spcAft>
                <a:spcPts val="0"/>
              </a:spcAft>
              <a:defRPr/>
            </a:pPr>
            <a:r>
              <a:rPr lang="en-US" sz="900" dirty="0">
                <a:solidFill>
                  <a:srgbClr val="0075B0"/>
                </a:solidFill>
                <a:latin typeface="Arial" panose="020B0604020202020204" pitchFamily="34" charset="0"/>
                <a:ea typeface="Kozuka Gothic Pro R" pitchFamily="34" charset="-128"/>
                <a:cs typeface="Arial" panose="020B0604020202020204" pitchFamily="34" charset="0"/>
              </a:rPr>
              <a:t>www.cybage.com</a:t>
            </a:r>
            <a:endParaRPr lang="en-US" sz="900" dirty="0">
              <a:solidFill>
                <a:srgbClr val="0075B0"/>
              </a:solidFill>
              <a:latin typeface="Arial" panose="020B0604020202020204" pitchFamily="34" charset="0"/>
              <a:ea typeface="Kozuka Gothic Pro R" pitchFamily="34" charset="-128"/>
              <a:cs typeface="Arial" panose="020B0604020202020204" pitchFamily="34" charset="0"/>
            </a:endParaRPr>
          </a:p>
        </p:txBody>
      </p:sp>
      <p:sp>
        <p:nvSpPr>
          <p:cNvPr id="13" name="Picture Placeholder 2"/>
          <p:cNvSpPr>
            <a:spLocks noGrp="1"/>
          </p:cNvSpPr>
          <p:nvPr>
            <p:ph type="pic" idx="1"/>
          </p:nvPr>
        </p:nvSpPr>
        <p:spPr>
          <a:xfrm>
            <a:off x="228600" y="1856231"/>
            <a:ext cx="4260850" cy="3154681"/>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2" name="Title 1"/>
          <p:cNvSpPr>
            <a:spLocks noGrp="1"/>
          </p:cNvSpPr>
          <p:nvPr>
            <p:ph type="title"/>
          </p:nvPr>
        </p:nvSpPr>
        <p:spPr>
          <a:xfrm>
            <a:off x="1658112" y="799720"/>
            <a:ext cx="7257288" cy="566610"/>
          </a:xfrm>
          <a:prstGeom prst="rect">
            <a:avLst/>
          </a:prstGeom>
        </p:spPr>
        <p:txBody>
          <a:bodyPr/>
          <a:lstStyle>
            <a:lvl1pPr algn="l">
              <a:defRPr sz="250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9" name="Text Placeholder 3"/>
          <p:cNvSpPr>
            <a:spLocks noGrp="1"/>
          </p:cNvSpPr>
          <p:nvPr>
            <p:ph type="body" sz="half" idx="10"/>
          </p:nvPr>
        </p:nvSpPr>
        <p:spPr>
          <a:xfrm>
            <a:off x="4572000" y="1758379"/>
            <a:ext cx="4343400" cy="3612070"/>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10" name="Slide Number Placeholder 5"/>
          <p:cNvSpPr>
            <a:spLocks noGrp="1"/>
          </p:cNvSpPr>
          <p:nvPr>
            <p:ph type="sldNum" sz="quarter" idx="11"/>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2F07A33B-69A4-4F59-B3B9-C3C4A0901BC6}" type="slidenum">
              <a:rPr lang="en-US"/>
            </a:fld>
            <a:endParaRPr 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3"/>
          <p:cNvSpPr>
            <a:spLocks noChangeArrowheads="1"/>
          </p:cNvSpPr>
          <p:nvPr userDrawn="1"/>
        </p:nvSpPr>
        <p:spPr bwMode="auto">
          <a:xfrm>
            <a:off x="209550" y="2327275"/>
            <a:ext cx="2155825" cy="708025"/>
          </a:xfrm>
          <a:prstGeom prst="rect">
            <a:avLst/>
          </a:prstGeom>
          <a:noFill/>
          <a:ln w="9525">
            <a:noFill/>
            <a:miter lim="800000"/>
          </a:ln>
        </p:spPr>
        <p:txBody>
          <a:bodyPr>
            <a:spAutoFit/>
          </a:bodyPr>
          <a:lstStyle/>
          <a:p>
            <a:pPr algn="ctr" fontAlgn="auto">
              <a:spcBef>
                <a:spcPts val="0"/>
              </a:spcBef>
              <a:spcAft>
                <a:spcPts val="0"/>
              </a:spcAft>
              <a:defRPr/>
            </a:pPr>
            <a:r>
              <a:rPr lang="en-US" sz="2000" dirty="0">
                <a:solidFill>
                  <a:schemeClr val="bg1"/>
                </a:solidFill>
                <a:latin typeface="Microsoft Sans Serif" panose="020B0604020202020204" pitchFamily="34" charset="0"/>
                <a:ea typeface="Kozuka Gothic Pro L" pitchFamily="34" charset="-128"/>
                <a:cs typeface="Microsoft Sans Serif" panose="020B0604020202020204" pitchFamily="34" charset="0"/>
              </a:rPr>
              <a:t>Place image here</a:t>
            </a:r>
            <a:endParaRPr lang="en-US" sz="2000" dirty="0">
              <a:solidFill>
                <a:schemeClr val="bg1"/>
              </a:solidFill>
              <a:latin typeface="Microsoft Sans Serif" panose="020B0604020202020204" pitchFamily="34" charset="0"/>
              <a:ea typeface="Kozuka Gothic Pro L" pitchFamily="34" charset="-128"/>
              <a:cs typeface="Microsoft Sans Serif" panose="020B0604020202020204" pitchFamily="34" charset="0"/>
            </a:endParaRPr>
          </a:p>
        </p:txBody>
      </p:sp>
      <p:sp>
        <p:nvSpPr>
          <p:cNvPr id="15" name="Picture Placeholder 2"/>
          <p:cNvSpPr>
            <a:spLocks noGrp="1"/>
          </p:cNvSpPr>
          <p:nvPr>
            <p:ph type="pic" idx="1"/>
          </p:nvPr>
        </p:nvSpPr>
        <p:spPr>
          <a:xfrm>
            <a:off x="228600" y="1856232"/>
            <a:ext cx="2136775" cy="158204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12" name="Text Placeholder 3"/>
          <p:cNvSpPr>
            <a:spLocks noGrp="1"/>
          </p:cNvSpPr>
          <p:nvPr>
            <p:ph type="body" sz="half" idx="10"/>
          </p:nvPr>
        </p:nvSpPr>
        <p:spPr>
          <a:xfrm>
            <a:off x="2498280" y="1721803"/>
            <a:ext cx="6389687" cy="3612070"/>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9" name="Slide Number Placeholder 5"/>
          <p:cNvSpPr>
            <a:spLocks noGrp="1"/>
          </p:cNvSpPr>
          <p:nvPr>
            <p:ph type="sldNum" sz="quarter" idx="11"/>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8ACD2C7-4421-45EE-8B74-CF7606631C23}" type="slidenum">
              <a:rPr lang="en-US"/>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3" name="Picture 8" descr="iStock_000005255967_WBack_03.jpg"/>
          <p:cNvPicPr>
            <a:picLocks noChangeAspect="1"/>
          </p:cNvPicPr>
          <p:nvPr userDrawn="1"/>
        </p:nvPicPr>
        <p:blipFill>
          <a:blip r:embed="rId2"/>
          <a:srcRect r="4"/>
          <a:stretch>
            <a:fillRect/>
          </a:stretch>
        </p:blipFill>
        <p:spPr bwMode="auto">
          <a:xfrm>
            <a:off x="0" y="690563"/>
            <a:ext cx="9144000" cy="6167437"/>
          </a:xfrm>
          <a:prstGeom prst="rect">
            <a:avLst/>
          </a:prstGeom>
          <a:noFill/>
          <a:ln w="9525">
            <a:noFill/>
            <a:miter lim="800000"/>
            <a:headEnd/>
            <a:tailEnd/>
          </a:ln>
        </p:spPr>
      </p:pic>
      <p:sp>
        <p:nvSpPr>
          <p:cNvPr id="4" name="Rectangle 3"/>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Footer Placeholder 3"/>
          <p:cNvSpPr txBox="1">
            <a:spLocks noGrp="1"/>
          </p:cNvSpPr>
          <p:nvPr userDrawn="1"/>
        </p:nvSpPr>
        <p:spPr bwMode="auto">
          <a:xfrm>
            <a:off x="3733800" y="6497638"/>
            <a:ext cx="5267325" cy="238125"/>
          </a:xfrm>
          <a:prstGeom prst="rect">
            <a:avLst/>
          </a:prstGeom>
          <a:noFill/>
          <a:ln w="9525">
            <a:noFill/>
            <a:miter lim="800000"/>
          </a:ln>
        </p:spPr>
        <p:txBody>
          <a:bodyPr/>
          <a:lstStyle/>
          <a:p>
            <a:pPr algn="r" fontAlgn="auto">
              <a:spcBef>
                <a:spcPts val="0"/>
              </a:spcBef>
              <a:spcAft>
                <a:spcPts val="0"/>
              </a:spcAft>
              <a:defRPr/>
            </a:pPr>
            <a:r>
              <a:rPr lang="en-US" sz="650" dirty="0">
                <a:latin typeface="Kozuka Gothic Pro M" pitchFamily="34" charset="-128"/>
              </a:rPr>
              <a:t>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Copyright © </a:t>
            </a:r>
            <a:r>
              <a:rPr lang="en-US" sz="65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2011.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Cybage Software Pvt. Ltd. All Rights Reserved. Cybage Confidential.</a:t>
            </a:r>
            <a:endPar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endParaRPr>
          </a:p>
        </p:txBody>
      </p:sp>
      <p:sp>
        <p:nvSpPr>
          <p:cNvPr id="10" name="Title 1"/>
          <p:cNvSpPr>
            <a:spLocks noGrp="1"/>
          </p:cNvSpPr>
          <p:nvPr>
            <p:ph type="title"/>
          </p:nvPr>
        </p:nvSpPr>
        <p:spPr>
          <a:xfrm>
            <a:off x="1658112" y="1116433"/>
            <a:ext cx="7257288" cy="566610"/>
          </a:xfrm>
          <a:prstGeom prst="rect">
            <a:avLst/>
          </a:prstGeom>
        </p:spPr>
        <p:txBody>
          <a:bodyPr/>
          <a:lstStyle>
            <a:lvl1pPr algn="l">
              <a:tabLst>
                <a:tab pos="3941445" algn="l"/>
              </a:tabLst>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EED4FD61-3630-43C0-9064-4212E978589F}" type="slidenum">
              <a:rPr lang="en-US"/>
            </a:fld>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0" y="5988323"/>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4" name="Rectangle 3"/>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grpSp>
        <p:nvGrpSpPr>
          <p:cNvPr id="5" name="Group 34"/>
          <p:cNvGrpSpPr/>
          <p:nvPr userDrawn="1"/>
        </p:nvGrpSpPr>
        <p:grpSpPr bwMode="auto">
          <a:xfrm>
            <a:off x="-9525" y="1458913"/>
            <a:ext cx="2286000" cy="795337"/>
            <a:chOff x="1000125" y="5848350"/>
            <a:chExt cx="2286000" cy="795338"/>
          </a:xfrm>
        </p:grpSpPr>
        <p:sp>
          <p:nvSpPr>
            <p:cNvPr id="6" name="Rectangle 5"/>
            <p:cNvSpPr/>
            <p:nvPr/>
          </p:nvSpPr>
          <p:spPr bwMode="auto">
            <a:xfrm flipH="1">
              <a:off x="1000125" y="5848350"/>
              <a:ext cx="2286000" cy="795338"/>
            </a:xfrm>
            <a:prstGeom prst="rect">
              <a:avLst/>
            </a:prstGeom>
            <a:solidFill>
              <a:srgbClr val="00547E">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Text Placeholder 3"/>
            <p:cNvSpPr txBox="1"/>
            <p:nvPr/>
          </p:nvSpPr>
          <p:spPr>
            <a:xfrm>
              <a:off x="1009650" y="5872162"/>
              <a:ext cx="2276475" cy="712789"/>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ct val="20000"/>
                </a:spcBef>
                <a:spcAft>
                  <a:spcPts val="0"/>
                </a:spcAft>
                <a:buFont typeface="Arial" panose="020B0604020202020204" pitchFamily="34" charset="0"/>
                <a:buNone/>
                <a:defRPr/>
              </a:pPr>
              <a:r>
                <a:rPr lang="en-US" sz="1800" dirty="0" smtClean="0"/>
                <a:t>Product Engineering</a:t>
              </a:r>
              <a:endParaRPr lang="en-US" sz="1800" dirty="0" smtClean="0"/>
            </a:p>
            <a:p>
              <a:pPr fontAlgn="auto">
                <a:spcBef>
                  <a:spcPct val="20000"/>
                </a:spcBef>
                <a:spcAft>
                  <a:spcPts val="0"/>
                </a:spcAft>
                <a:buFont typeface="Arial" panose="020B0604020202020204" pitchFamily="34" charset="0"/>
                <a:buNone/>
                <a:defRPr/>
              </a:pPr>
              <a:r>
                <a:rPr lang="en-US" sz="1000" dirty="0" smtClean="0"/>
                <a:t>(Outsourced Product Development Services)</a:t>
              </a:r>
              <a:endParaRPr lang="en-US" sz="1000" dirty="0" smtClean="0"/>
            </a:p>
          </p:txBody>
        </p:sp>
      </p:grpSp>
      <p:grpSp>
        <p:nvGrpSpPr>
          <p:cNvPr id="8" name="Group 40"/>
          <p:cNvGrpSpPr/>
          <p:nvPr userDrawn="1"/>
        </p:nvGrpSpPr>
        <p:grpSpPr bwMode="auto">
          <a:xfrm>
            <a:off x="4562475" y="1457325"/>
            <a:ext cx="2295525" cy="795338"/>
            <a:chOff x="4562856" y="1457325"/>
            <a:chExt cx="2295144" cy="795338"/>
          </a:xfrm>
        </p:grpSpPr>
        <p:sp>
          <p:nvSpPr>
            <p:cNvPr id="9" name="Rectangle 8"/>
            <p:cNvSpPr/>
            <p:nvPr/>
          </p:nvSpPr>
          <p:spPr bwMode="auto">
            <a:xfrm flipH="1">
              <a:off x="4572379" y="1457325"/>
              <a:ext cx="2285621" cy="795338"/>
            </a:xfrm>
            <a:prstGeom prst="rect">
              <a:avLst/>
            </a:prstGeom>
            <a:solidFill>
              <a:srgbClr val="B36005">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ext Placeholder 3"/>
            <p:cNvSpPr txBox="1"/>
            <p:nvPr/>
          </p:nvSpPr>
          <p:spPr>
            <a:xfrm>
              <a:off x="4562856" y="1490663"/>
              <a:ext cx="1920556" cy="712787"/>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ct val="20000"/>
                </a:spcBef>
                <a:spcAft>
                  <a:spcPts val="0"/>
                </a:spcAft>
                <a:buFont typeface="Arial" panose="020B0604020202020204" pitchFamily="34" charset="0"/>
                <a:buNone/>
                <a:defRPr/>
              </a:pPr>
              <a:r>
                <a:rPr lang="en-US" sz="1800" dirty="0" smtClean="0"/>
                <a:t>Value Added Services</a:t>
              </a:r>
              <a:endParaRPr lang="en-US" sz="1800" dirty="0" smtClean="0"/>
            </a:p>
          </p:txBody>
        </p:sp>
      </p:grpSp>
      <p:grpSp>
        <p:nvGrpSpPr>
          <p:cNvPr id="11" name="Group 46"/>
          <p:cNvGrpSpPr/>
          <p:nvPr userDrawn="1"/>
        </p:nvGrpSpPr>
        <p:grpSpPr bwMode="auto">
          <a:xfrm>
            <a:off x="6858000" y="1457325"/>
            <a:ext cx="2286000" cy="795338"/>
            <a:chOff x="6858000" y="1457325"/>
            <a:chExt cx="2286000" cy="795338"/>
          </a:xfrm>
        </p:grpSpPr>
        <p:sp>
          <p:nvSpPr>
            <p:cNvPr id="12" name="Rectangle 11"/>
            <p:cNvSpPr/>
            <p:nvPr/>
          </p:nvSpPr>
          <p:spPr bwMode="auto">
            <a:xfrm flipH="1">
              <a:off x="6858000" y="1457325"/>
              <a:ext cx="2286000" cy="795338"/>
            </a:xfrm>
            <a:prstGeom prst="rect">
              <a:avLst/>
            </a:prstGeom>
            <a:solidFill>
              <a:srgbClr val="EB7E0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ext Placeholder 3"/>
            <p:cNvSpPr txBox="1"/>
            <p:nvPr/>
          </p:nvSpPr>
          <p:spPr>
            <a:xfrm>
              <a:off x="6867525" y="1490663"/>
              <a:ext cx="1919288" cy="712787"/>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ct val="20000"/>
                </a:spcBef>
                <a:spcAft>
                  <a:spcPts val="0"/>
                </a:spcAft>
                <a:buFont typeface="Arial" panose="020B0604020202020204" pitchFamily="34" charset="0"/>
                <a:buNone/>
                <a:defRPr/>
              </a:pPr>
              <a:r>
                <a:rPr lang="en-US" sz="1800" dirty="0" smtClean="0"/>
                <a:t>Idea Incubation Center</a:t>
              </a:r>
              <a:endParaRPr lang="en-US" sz="1800" dirty="0" smtClean="0"/>
            </a:p>
          </p:txBody>
        </p:sp>
      </p:grpSp>
      <p:grpSp>
        <p:nvGrpSpPr>
          <p:cNvPr id="14" name="Group 51"/>
          <p:cNvGrpSpPr/>
          <p:nvPr userDrawn="1"/>
        </p:nvGrpSpPr>
        <p:grpSpPr bwMode="auto">
          <a:xfrm>
            <a:off x="2266950" y="1457325"/>
            <a:ext cx="2305050" cy="795338"/>
            <a:chOff x="2267712" y="1457325"/>
            <a:chExt cx="2304288" cy="795338"/>
          </a:xfrm>
        </p:grpSpPr>
        <p:sp>
          <p:nvSpPr>
            <p:cNvPr id="15" name="Rectangle 14"/>
            <p:cNvSpPr/>
            <p:nvPr/>
          </p:nvSpPr>
          <p:spPr bwMode="auto">
            <a:xfrm flipH="1">
              <a:off x="2278821" y="1457325"/>
              <a:ext cx="2293179" cy="795338"/>
            </a:xfrm>
            <a:prstGeom prst="rect">
              <a:avLst/>
            </a:prstGeom>
            <a:solidFill>
              <a:srgbClr val="0075B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6" name="Text Placeholder 3"/>
            <p:cNvSpPr txBox="1"/>
            <p:nvPr/>
          </p:nvSpPr>
          <p:spPr>
            <a:xfrm>
              <a:off x="2267712" y="1481138"/>
              <a:ext cx="2304288" cy="712787"/>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ts val="0"/>
                </a:spcBef>
                <a:spcAft>
                  <a:spcPts val="0"/>
                </a:spcAft>
                <a:defRPr/>
              </a:pPr>
              <a:r>
                <a:rPr lang="en-US" sz="1800" dirty="0" smtClean="0"/>
                <a:t>Enterprise Business Solutions</a:t>
              </a:r>
              <a:endParaRPr lang="en-US" sz="1800" dirty="0" smtClean="0"/>
            </a:p>
          </p:txBody>
        </p:sp>
      </p:grpSp>
      <p:grpSp>
        <p:nvGrpSpPr>
          <p:cNvPr id="17" name="Group 57"/>
          <p:cNvGrpSpPr/>
          <p:nvPr userDrawn="1"/>
        </p:nvGrpSpPr>
        <p:grpSpPr bwMode="auto">
          <a:xfrm>
            <a:off x="-9525" y="2252663"/>
            <a:ext cx="2286000" cy="3723264"/>
            <a:chOff x="-9525" y="2252663"/>
            <a:chExt cx="2286000" cy="3343275"/>
          </a:xfrm>
        </p:grpSpPr>
        <p:sp>
          <p:nvSpPr>
            <p:cNvPr id="18" name="Rectangle 17"/>
            <p:cNvSpPr/>
            <p:nvPr/>
          </p:nvSpPr>
          <p:spPr bwMode="auto">
            <a:xfrm flipH="1" flipV="1">
              <a:off x="-9525" y="2252663"/>
              <a:ext cx="2286000" cy="3343275"/>
            </a:xfrm>
            <a:prstGeom prst="rect">
              <a:avLst/>
            </a:prstGeom>
            <a:solidFill>
              <a:srgbClr val="44BDF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
                  <a:schemeClr val="tx1">
                    <a:lumMod val="75000"/>
                    <a:lumOff val="25000"/>
                  </a:schemeClr>
                </a:buClr>
                <a:defRPr/>
              </a:pPr>
              <a:endParaRPr lang="en-US" dirty="0"/>
            </a:p>
          </p:txBody>
        </p:sp>
        <p:sp>
          <p:nvSpPr>
            <p:cNvPr id="19" name="Text Placeholder 3"/>
            <p:cNvSpPr txBox="1"/>
            <p:nvPr/>
          </p:nvSpPr>
          <p:spPr>
            <a:xfrm>
              <a:off x="4915" y="2414588"/>
              <a:ext cx="2111216" cy="3024187"/>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19380" marR="0" indent="-119380" algn="l" defTabSz="914400" rtl="0" eaLnBrk="1" fontAlgn="auto" latinLnBrk="0" hangingPunct="1">
                <a:lnSpc>
                  <a:spcPct val="100000"/>
                </a:lnSpc>
                <a:spcBef>
                  <a:spcPts val="0"/>
                </a:spcBef>
                <a:spcAft>
                  <a:spcPts val="0"/>
                </a:spcAft>
                <a:buClr>
                  <a:srgbClr val="0075B0"/>
                </a:buClr>
                <a:buSzTx/>
                <a:buFont typeface="Arial" panose="020B0604020202020204" pitchFamily="34" charset="0"/>
                <a:buChar char="•"/>
                <a:defRPr/>
              </a:pPr>
              <a:r>
                <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rPr>
                <a:t>Software Development</a:t>
              </a:r>
              <a:endPar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endParaRPr>
            </a:p>
            <a:p>
              <a:pPr marL="119380" marR="0" indent="-119380" algn="l" defTabSz="914400" rtl="0" eaLnBrk="1" fontAlgn="auto" latinLnBrk="0" hangingPunct="1">
                <a:lnSpc>
                  <a:spcPct val="100000"/>
                </a:lnSpc>
                <a:spcBef>
                  <a:spcPts val="0"/>
                </a:spcBef>
                <a:spcAft>
                  <a:spcPts val="0"/>
                </a:spcAft>
                <a:buClr>
                  <a:srgbClr val="0075B0"/>
                </a:buClr>
                <a:buSzTx/>
                <a:buFont typeface="Arial" panose="020B0604020202020204" pitchFamily="34" charset="0"/>
                <a:buChar char="•"/>
                <a:defRPr/>
              </a:pPr>
              <a:endPar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endParaRPr>
            </a:p>
            <a:p>
              <a:pPr marL="119380" marR="0" indent="-119380" algn="l" defTabSz="914400" rtl="0" eaLnBrk="1" fontAlgn="auto" latinLnBrk="0" hangingPunct="1">
                <a:lnSpc>
                  <a:spcPct val="100000"/>
                </a:lnSpc>
                <a:spcBef>
                  <a:spcPts val="0"/>
                </a:spcBef>
                <a:spcAft>
                  <a:spcPts val="0"/>
                </a:spcAft>
                <a:buClr>
                  <a:srgbClr val="0075B0"/>
                </a:buClr>
                <a:buSzTx/>
                <a:buFont typeface="Arial" panose="020B0604020202020204" pitchFamily="34" charset="0"/>
                <a:buChar char="•"/>
                <a:defRPr/>
              </a:pPr>
              <a:r>
                <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rPr>
                <a:t>Software </a:t>
              </a:r>
              <a:br>
                <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rPr>
              </a:br>
              <a:r>
                <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rPr>
                <a:t>Re-Engineering</a:t>
              </a:r>
              <a:endPar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endParaRPr>
            </a:p>
            <a:p>
              <a:pPr marL="119380" marR="0" indent="-119380" algn="l" defTabSz="914400" rtl="0" eaLnBrk="1" fontAlgn="auto" latinLnBrk="0" hangingPunct="1">
                <a:lnSpc>
                  <a:spcPct val="100000"/>
                </a:lnSpc>
                <a:spcBef>
                  <a:spcPts val="0"/>
                </a:spcBef>
                <a:spcAft>
                  <a:spcPts val="0"/>
                </a:spcAft>
                <a:buClr>
                  <a:srgbClr val="0075B0"/>
                </a:buClr>
                <a:buSzTx/>
                <a:buFont typeface="Arial" panose="020B0604020202020204" pitchFamily="34" charset="0"/>
                <a:buChar char="•"/>
                <a:defRPr/>
              </a:pPr>
              <a:endPar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endParaRPr>
            </a:p>
            <a:p>
              <a:pPr marL="119380" marR="0" indent="-119380" algn="l" defTabSz="914400" rtl="0" eaLnBrk="1" fontAlgn="auto" latinLnBrk="0" hangingPunct="1">
                <a:lnSpc>
                  <a:spcPct val="100000"/>
                </a:lnSpc>
                <a:spcBef>
                  <a:spcPts val="0"/>
                </a:spcBef>
                <a:spcAft>
                  <a:spcPts val="0"/>
                </a:spcAft>
                <a:buClr>
                  <a:srgbClr val="0075B0"/>
                </a:buClr>
                <a:buSzTx/>
                <a:buFont typeface="Arial" panose="020B0604020202020204" pitchFamily="34" charset="0"/>
                <a:buChar char="•"/>
                <a:defRPr/>
              </a:pPr>
              <a:r>
                <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rPr>
                <a:t>Software Maintenance</a:t>
              </a:r>
              <a:endPar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endParaRPr>
            </a:p>
            <a:p>
              <a:pPr marL="119380" marR="0" indent="-119380" algn="l" defTabSz="914400" rtl="0" eaLnBrk="1" fontAlgn="auto" latinLnBrk="0" hangingPunct="1">
                <a:lnSpc>
                  <a:spcPct val="100000"/>
                </a:lnSpc>
                <a:spcBef>
                  <a:spcPts val="0"/>
                </a:spcBef>
                <a:spcAft>
                  <a:spcPts val="0"/>
                </a:spcAft>
                <a:buClr>
                  <a:srgbClr val="0075B0"/>
                </a:buClr>
                <a:buSzTx/>
                <a:buFont typeface="Arial" panose="020B0604020202020204" pitchFamily="34" charset="0"/>
                <a:buChar char="•"/>
                <a:defRPr/>
              </a:pPr>
              <a:endPar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endParaRPr>
            </a:p>
            <a:p>
              <a:pPr marL="119380" marR="0" indent="-119380" algn="l" defTabSz="914400" rtl="0" eaLnBrk="1" fontAlgn="auto" latinLnBrk="0" hangingPunct="1">
                <a:lnSpc>
                  <a:spcPct val="100000"/>
                </a:lnSpc>
                <a:spcBef>
                  <a:spcPts val="0"/>
                </a:spcBef>
                <a:spcAft>
                  <a:spcPts val="0"/>
                </a:spcAft>
                <a:buClr>
                  <a:srgbClr val="0075B0"/>
                </a:buClr>
                <a:buSzTx/>
                <a:buFont typeface="Arial" panose="020B0604020202020204" pitchFamily="34" charset="0"/>
                <a:buChar char="•"/>
                <a:defRPr/>
              </a:pPr>
              <a:r>
                <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rPr>
                <a:t>QA and Testing</a:t>
              </a:r>
              <a:endPar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endParaRPr>
            </a:p>
            <a:p>
              <a:pPr marL="119380" marR="0" indent="-119380" algn="l" defTabSz="914400" rtl="0" eaLnBrk="1" fontAlgn="auto" latinLnBrk="0" hangingPunct="1">
                <a:lnSpc>
                  <a:spcPct val="100000"/>
                </a:lnSpc>
                <a:spcBef>
                  <a:spcPts val="0"/>
                </a:spcBef>
                <a:spcAft>
                  <a:spcPts val="0"/>
                </a:spcAft>
                <a:buClr>
                  <a:srgbClr val="0075B0"/>
                </a:buClr>
                <a:buSzTx/>
                <a:buFont typeface="Arial" panose="020B0604020202020204" pitchFamily="34" charset="0"/>
                <a:buChar char="•"/>
                <a:defRPr/>
              </a:pPr>
              <a:endPar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endParaRPr>
            </a:p>
            <a:p>
              <a:pPr marL="119380" marR="0" indent="-119380" algn="l" defTabSz="914400" rtl="0" eaLnBrk="1" fontAlgn="auto" latinLnBrk="0" hangingPunct="1">
                <a:lnSpc>
                  <a:spcPct val="100000"/>
                </a:lnSpc>
                <a:spcBef>
                  <a:spcPts val="0"/>
                </a:spcBef>
                <a:spcAft>
                  <a:spcPts val="0"/>
                </a:spcAft>
                <a:buClr>
                  <a:srgbClr val="0075B0"/>
                </a:buClr>
                <a:buSzTx/>
                <a:buFont typeface="Arial" panose="020B0604020202020204" pitchFamily="34" charset="0"/>
                <a:buChar char="•"/>
                <a:defRPr/>
              </a:pPr>
              <a:r>
                <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rPr>
                <a:t>Technical Support</a:t>
              </a:r>
              <a:endParaRPr lang="en-US" sz="1400" kern="1200" dirty="0" smtClean="0">
                <a:solidFill>
                  <a:schemeClr val="tx1">
                    <a:lumMod val="75000"/>
                    <a:lumOff val="25000"/>
                  </a:schemeClr>
                </a:solidFill>
                <a:latin typeface="Arial" panose="020B0604020202020204" pitchFamily="34" charset="0"/>
                <a:ea typeface="+mn-ea"/>
                <a:cs typeface="Arial" panose="020B0604020202020204" pitchFamily="34" charset="0"/>
              </a:endParaRPr>
            </a:p>
            <a:p>
              <a:pPr>
                <a:spcBef>
                  <a:spcPts val="0"/>
                </a:spcBef>
                <a:buClr>
                  <a:srgbClr val="0075B0"/>
                </a:buClr>
                <a:defRPr/>
              </a:pPr>
              <a:endParaRPr lang="en-US" dirty="0" smtClean="0"/>
            </a:p>
            <a:p>
              <a:pPr>
                <a:buClr>
                  <a:srgbClr val="0075B0"/>
                </a:buClr>
                <a:defRPr/>
              </a:pPr>
              <a:endParaRPr lang="en-US" dirty="0" smtClean="0"/>
            </a:p>
            <a:p>
              <a:pPr>
                <a:defRPr/>
              </a:pPr>
              <a:endParaRPr lang="en-US" dirty="0" smtClean="0"/>
            </a:p>
            <a:p>
              <a:pPr>
                <a:defRPr/>
              </a:pPr>
              <a:endParaRPr lang="en-US" dirty="0" smtClean="0"/>
            </a:p>
            <a:p>
              <a:pPr>
                <a:defRPr/>
              </a:pPr>
              <a:endParaRPr lang="en-US" dirty="0" smtClean="0"/>
            </a:p>
          </p:txBody>
        </p:sp>
      </p:grpSp>
      <p:grpSp>
        <p:nvGrpSpPr>
          <p:cNvPr id="20" name="Group 61"/>
          <p:cNvGrpSpPr/>
          <p:nvPr userDrawn="1"/>
        </p:nvGrpSpPr>
        <p:grpSpPr bwMode="auto">
          <a:xfrm>
            <a:off x="2266950" y="2252663"/>
            <a:ext cx="2305050" cy="3723264"/>
            <a:chOff x="2267712" y="2252663"/>
            <a:chExt cx="2304288" cy="3343275"/>
          </a:xfrm>
        </p:grpSpPr>
        <p:sp>
          <p:nvSpPr>
            <p:cNvPr id="21" name="Rectangle 20"/>
            <p:cNvSpPr/>
            <p:nvPr/>
          </p:nvSpPr>
          <p:spPr bwMode="auto">
            <a:xfrm flipH="1" flipV="1">
              <a:off x="2278821" y="2252663"/>
              <a:ext cx="2293179" cy="3343275"/>
            </a:xfrm>
            <a:prstGeom prst="rect">
              <a:avLst/>
            </a:prstGeom>
            <a:solidFill>
              <a:srgbClr val="69CAFB">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2" name="Text Placeholder 3"/>
            <p:cNvSpPr txBox="1"/>
            <p:nvPr/>
          </p:nvSpPr>
          <p:spPr>
            <a:xfrm>
              <a:off x="2267712" y="2414588"/>
              <a:ext cx="2304288" cy="3024187"/>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ts val="0"/>
                </a:spcBef>
                <a:buClr>
                  <a:srgbClr val="0075B0"/>
                </a:buClr>
                <a:defRPr/>
              </a:pPr>
              <a:r>
                <a:rPr lang="en-US" dirty="0" smtClean="0"/>
                <a:t>Application Development  and Maintenance</a:t>
              </a:r>
              <a:endParaRPr lang="en-US" dirty="0" smtClean="0"/>
            </a:p>
            <a:p>
              <a:pPr>
                <a:spcBef>
                  <a:spcPts val="0"/>
                </a:spcBef>
                <a:buClr>
                  <a:srgbClr val="0075B0"/>
                </a:buClr>
                <a:defRPr/>
              </a:pPr>
              <a:endParaRPr lang="en-US" dirty="0" smtClean="0"/>
            </a:p>
            <a:p>
              <a:pPr>
                <a:spcBef>
                  <a:spcPts val="0"/>
                </a:spcBef>
                <a:buClr>
                  <a:srgbClr val="0075B0"/>
                </a:buClr>
                <a:defRPr/>
              </a:pPr>
              <a:r>
                <a:rPr lang="en-US" dirty="0" smtClean="0"/>
                <a:t>Enterprise Portals</a:t>
              </a:r>
              <a:endParaRPr lang="en-US" dirty="0" smtClean="0"/>
            </a:p>
            <a:p>
              <a:pPr>
                <a:spcBef>
                  <a:spcPts val="0"/>
                </a:spcBef>
                <a:buClr>
                  <a:srgbClr val="0075B0"/>
                </a:buClr>
                <a:defRPr/>
              </a:pPr>
              <a:endParaRPr lang="en-US" dirty="0" smtClean="0"/>
            </a:p>
            <a:p>
              <a:pPr>
                <a:spcBef>
                  <a:spcPts val="0"/>
                </a:spcBef>
                <a:buClr>
                  <a:srgbClr val="0075B0"/>
                </a:buClr>
                <a:defRPr/>
              </a:pPr>
              <a:r>
                <a:rPr lang="en-US" dirty="0" smtClean="0"/>
                <a:t>SOA Services</a:t>
              </a:r>
              <a:endParaRPr lang="en-US" dirty="0" smtClean="0"/>
            </a:p>
            <a:p>
              <a:pPr>
                <a:spcBef>
                  <a:spcPts val="0"/>
                </a:spcBef>
                <a:buClr>
                  <a:srgbClr val="0075B0"/>
                </a:buClr>
                <a:defRPr/>
              </a:pPr>
              <a:endParaRPr lang="en-US" dirty="0" smtClean="0"/>
            </a:p>
            <a:p>
              <a:pPr>
                <a:spcBef>
                  <a:spcPts val="0"/>
                </a:spcBef>
                <a:buClr>
                  <a:srgbClr val="0075B0"/>
                </a:buClr>
                <a:defRPr/>
              </a:pPr>
              <a:r>
                <a:rPr lang="en-US" dirty="0" smtClean="0"/>
                <a:t>MIS and Data Analytics</a:t>
              </a:r>
              <a:endParaRPr lang="en-US" dirty="0" smtClean="0"/>
            </a:p>
            <a:p>
              <a:pPr>
                <a:spcBef>
                  <a:spcPts val="0"/>
                </a:spcBef>
                <a:buClr>
                  <a:srgbClr val="0075B0"/>
                </a:buClr>
                <a:defRPr/>
              </a:pPr>
              <a:endParaRPr lang="en-US" dirty="0" smtClean="0"/>
            </a:p>
            <a:p>
              <a:pPr>
                <a:spcBef>
                  <a:spcPts val="0"/>
                </a:spcBef>
                <a:buClr>
                  <a:srgbClr val="0075B0"/>
                </a:buClr>
                <a:defRPr/>
              </a:pPr>
              <a:r>
                <a:rPr lang="en-US" dirty="0" smtClean="0"/>
                <a:t>Remote</a:t>
              </a:r>
              <a:r>
                <a:rPr lang="en-US" baseline="0" dirty="0" smtClean="0"/>
                <a:t> Infrastructure Management</a:t>
              </a:r>
              <a:endParaRPr lang="en-US" dirty="0" smtClean="0"/>
            </a:p>
            <a:p>
              <a:pPr>
                <a:defRPr/>
              </a:pPr>
              <a:endParaRPr lang="en-US" dirty="0" smtClean="0"/>
            </a:p>
            <a:p>
              <a:pPr>
                <a:defRPr/>
              </a:pPr>
              <a:endParaRPr lang="en-US" dirty="0" smtClean="0"/>
            </a:p>
            <a:p>
              <a:pPr>
                <a:defRPr/>
              </a:pPr>
              <a:endParaRPr lang="en-US" dirty="0" smtClean="0"/>
            </a:p>
          </p:txBody>
        </p:sp>
      </p:grpSp>
      <p:grpSp>
        <p:nvGrpSpPr>
          <p:cNvPr id="23" name="Group 64"/>
          <p:cNvGrpSpPr/>
          <p:nvPr userDrawn="1"/>
        </p:nvGrpSpPr>
        <p:grpSpPr bwMode="auto">
          <a:xfrm>
            <a:off x="4572000" y="2252663"/>
            <a:ext cx="2400300" cy="3723264"/>
            <a:chOff x="4572000" y="2252663"/>
            <a:chExt cx="2400300" cy="3343275"/>
          </a:xfrm>
        </p:grpSpPr>
        <p:sp>
          <p:nvSpPr>
            <p:cNvPr id="24" name="Rectangle 23"/>
            <p:cNvSpPr/>
            <p:nvPr/>
          </p:nvSpPr>
          <p:spPr bwMode="auto">
            <a:xfrm flipH="1" flipV="1">
              <a:off x="4572000" y="2252663"/>
              <a:ext cx="2286000" cy="3343275"/>
            </a:xfrm>
            <a:prstGeom prst="rect">
              <a:avLst/>
            </a:prstGeom>
            <a:solidFill>
              <a:srgbClr val="FAB16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
                  <a:schemeClr val="tx1">
                    <a:lumMod val="75000"/>
                    <a:lumOff val="25000"/>
                  </a:schemeClr>
                </a:buClr>
                <a:defRPr/>
              </a:pPr>
              <a:endParaRPr lang="en-US" dirty="0"/>
            </a:p>
          </p:txBody>
        </p:sp>
        <p:sp>
          <p:nvSpPr>
            <p:cNvPr id="25" name="Text Placeholder 3"/>
            <p:cNvSpPr txBox="1"/>
            <p:nvPr/>
          </p:nvSpPr>
          <p:spPr>
            <a:xfrm>
              <a:off x="4572000" y="2414588"/>
              <a:ext cx="2400300" cy="3005137"/>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ts val="0"/>
                </a:spcBef>
                <a:buClr>
                  <a:schemeClr val="accent6">
                    <a:lumMod val="50000"/>
                  </a:schemeClr>
                </a:buClr>
                <a:defRPr/>
              </a:pPr>
              <a:r>
                <a:rPr lang="en-US" dirty="0" smtClean="0"/>
                <a:t>ITeS and BPO Services</a:t>
              </a:r>
              <a:endParaRPr lang="en-US" dirty="0" smtClean="0"/>
            </a:p>
            <a:p>
              <a:pPr marL="0" indent="0">
                <a:spcBef>
                  <a:spcPts val="0"/>
                </a:spcBef>
                <a:buClr>
                  <a:schemeClr val="accent6">
                    <a:lumMod val="50000"/>
                  </a:schemeClr>
                </a:buClr>
                <a:buNone/>
                <a:defRPr/>
              </a:pPr>
              <a:endParaRPr lang="en-US" dirty="0" smtClean="0"/>
            </a:p>
            <a:p>
              <a:pPr>
                <a:spcBef>
                  <a:spcPts val="0"/>
                </a:spcBef>
                <a:buClr>
                  <a:schemeClr val="accent6">
                    <a:lumMod val="50000"/>
                  </a:schemeClr>
                </a:buClr>
                <a:defRPr/>
              </a:pPr>
              <a:r>
                <a:rPr lang="en-US" dirty="0" smtClean="0"/>
                <a:t>User Interface Design </a:t>
              </a:r>
              <a:endParaRPr lang="en-US" dirty="0" smtClean="0"/>
            </a:p>
            <a:p>
              <a:pPr>
                <a:buClr>
                  <a:schemeClr val="accent6">
                    <a:lumMod val="50000"/>
                  </a:schemeClr>
                </a:buClr>
                <a:defRPr/>
              </a:pPr>
              <a:endParaRPr lang="en-US" dirty="0" smtClean="0"/>
            </a:p>
            <a:p>
              <a:pPr>
                <a:spcBef>
                  <a:spcPts val="0"/>
                </a:spcBef>
                <a:buClr>
                  <a:schemeClr val="accent6">
                    <a:lumMod val="50000"/>
                  </a:schemeClr>
                </a:buClr>
                <a:defRPr/>
              </a:pPr>
              <a:r>
                <a:rPr lang="en-US" dirty="0" smtClean="0"/>
                <a:t>Documentation</a:t>
              </a:r>
              <a:endParaRPr lang="en-US" dirty="0" smtClean="0"/>
            </a:p>
            <a:p>
              <a:pPr>
                <a:buNone/>
                <a:defRPr/>
              </a:pPr>
              <a:endParaRPr lang="en-US" dirty="0" smtClean="0"/>
            </a:p>
            <a:p>
              <a:pPr>
                <a:defRPr/>
              </a:pPr>
              <a:endParaRPr lang="en-US" dirty="0" smtClean="0"/>
            </a:p>
            <a:p>
              <a:pPr>
                <a:defRPr/>
              </a:pPr>
              <a:endParaRPr lang="en-US" dirty="0" smtClean="0"/>
            </a:p>
          </p:txBody>
        </p:sp>
      </p:grpSp>
      <p:grpSp>
        <p:nvGrpSpPr>
          <p:cNvPr id="26" name="Group 67"/>
          <p:cNvGrpSpPr/>
          <p:nvPr userDrawn="1"/>
        </p:nvGrpSpPr>
        <p:grpSpPr bwMode="auto">
          <a:xfrm>
            <a:off x="6858000" y="2252663"/>
            <a:ext cx="2286000" cy="3723264"/>
            <a:chOff x="6857998" y="2252663"/>
            <a:chExt cx="2286002" cy="3343275"/>
          </a:xfrm>
        </p:grpSpPr>
        <p:sp>
          <p:nvSpPr>
            <p:cNvPr id="27" name="Rectangle 26"/>
            <p:cNvSpPr/>
            <p:nvPr/>
          </p:nvSpPr>
          <p:spPr bwMode="auto">
            <a:xfrm flipH="1" flipV="1">
              <a:off x="6857998" y="2252663"/>
              <a:ext cx="2286002" cy="3343275"/>
            </a:xfrm>
            <a:prstGeom prst="rect">
              <a:avLst/>
            </a:prstGeom>
            <a:solidFill>
              <a:srgbClr val="FDD9B1">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9" name="Text Placeholder 3"/>
            <p:cNvSpPr txBox="1"/>
            <p:nvPr/>
          </p:nvSpPr>
          <p:spPr>
            <a:xfrm>
              <a:off x="6857998" y="2414588"/>
              <a:ext cx="2057402" cy="3024187"/>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ts val="0"/>
                </a:spcBef>
                <a:buClr>
                  <a:schemeClr val="accent6"/>
                </a:buClr>
                <a:defRPr/>
              </a:pPr>
              <a:r>
                <a:rPr lang="en-US" dirty="0" smtClean="0"/>
                <a:t>From an Idea to Product</a:t>
              </a:r>
              <a:endParaRPr lang="en-US" dirty="0" smtClean="0"/>
            </a:p>
            <a:p>
              <a:pPr>
                <a:spcBef>
                  <a:spcPts val="0"/>
                </a:spcBef>
                <a:buClr>
                  <a:schemeClr val="accent6"/>
                </a:buClr>
                <a:defRPr/>
              </a:pPr>
              <a:endParaRPr lang="en-US" dirty="0" smtClean="0"/>
            </a:p>
            <a:p>
              <a:pPr>
                <a:spcBef>
                  <a:spcPts val="0"/>
                </a:spcBef>
                <a:buClr>
                  <a:schemeClr val="accent6"/>
                </a:buClr>
                <a:defRPr/>
              </a:pPr>
              <a:r>
                <a:rPr lang="en-US" dirty="0" smtClean="0"/>
                <a:t>Qualified Pool of Product  Architects</a:t>
              </a:r>
              <a:endParaRPr lang="en-US" dirty="0" smtClean="0"/>
            </a:p>
            <a:p>
              <a:pPr>
                <a:spcBef>
                  <a:spcPts val="0"/>
                </a:spcBef>
                <a:buClr>
                  <a:schemeClr val="accent6"/>
                </a:buClr>
                <a:defRPr/>
              </a:pPr>
              <a:endParaRPr lang="en-US" dirty="0" smtClean="0"/>
            </a:p>
            <a:p>
              <a:pPr>
                <a:spcBef>
                  <a:spcPts val="0"/>
                </a:spcBef>
                <a:buClr>
                  <a:schemeClr val="accent6"/>
                </a:buClr>
                <a:defRPr/>
              </a:pPr>
              <a:r>
                <a:rPr lang="en-US" dirty="0" smtClean="0"/>
                <a:t>Scalable ODC Environment</a:t>
              </a:r>
              <a:endParaRPr lang="en-US" dirty="0" smtClean="0"/>
            </a:p>
            <a:p>
              <a:pPr>
                <a:spcBef>
                  <a:spcPts val="0"/>
                </a:spcBef>
                <a:buClr>
                  <a:schemeClr val="accent6"/>
                </a:buClr>
                <a:defRPr/>
              </a:pPr>
              <a:endParaRPr lang="en-US" dirty="0" smtClean="0"/>
            </a:p>
            <a:p>
              <a:pPr>
                <a:spcBef>
                  <a:spcPts val="0"/>
                </a:spcBef>
                <a:buClr>
                  <a:schemeClr val="accent6"/>
                </a:buClr>
                <a:defRPr/>
              </a:pPr>
              <a:r>
                <a:rPr lang="en-US" dirty="0" smtClean="0"/>
                <a:t>Optimization of Limited Resources</a:t>
              </a:r>
              <a:endParaRPr lang="en-US" dirty="0" smtClean="0"/>
            </a:p>
            <a:p>
              <a:pPr>
                <a:defRPr/>
              </a:pPr>
              <a:endParaRPr lang="en-US" dirty="0" smtClean="0"/>
            </a:p>
            <a:p>
              <a:pPr>
                <a:defRPr/>
              </a:pPr>
              <a:endParaRPr lang="en-US" dirty="0" smtClean="0"/>
            </a:p>
            <a:p>
              <a:pPr>
                <a:defRPr/>
              </a:pPr>
              <a:endParaRPr lang="en-US" dirty="0" smtClean="0"/>
            </a:p>
          </p:txBody>
        </p:sp>
      </p:gr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30"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FD10573A-72F2-442A-A6D9-3C5A77896AF4}" type="slidenum">
              <a:rPr lang="en-US"/>
            </a:fld>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Rectangle 10"/>
          <p:cNvSpPr/>
          <p:nvPr userDrawn="1"/>
        </p:nvSpPr>
        <p:spPr>
          <a:xfrm flipV="1">
            <a:off x="2286000" y="2085499"/>
            <a:ext cx="2286000" cy="3677603"/>
          </a:xfrm>
          <a:prstGeom prst="rect">
            <a:avLst/>
          </a:prstGeom>
          <a:solidFill>
            <a:srgbClr val="44BDF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p:cNvSpPr/>
          <p:nvPr userDrawn="1"/>
        </p:nvSpPr>
        <p:spPr>
          <a:xfrm flipV="1">
            <a:off x="6858000" y="2085499"/>
            <a:ext cx="2286000" cy="3677603"/>
          </a:xfrm>
          <a:prstGeom prst="rect">
            <a:avLst/>
          </a:prstGeom>
          <a:solidFill>
            <a:srgbClr val="44BDF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p:cNvSpPr/>
          <p:nvPr userDrawn="1"/>
        </p:nvSpPr>
        <p:spPr>
          <a:xfrm flipV="1">
            <a:off x="4572000" y="2085499"/>
            <a:ext cx="2286000" cy="3677603"/>
          </a:xfrm>
          <a:prstGeom prst="rect">
            <a:avLst/>
          </a:prstGeom>
          <a:solidFill>
            <a:srgbClr val="65C9F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p:cNvSpPr/>
          <p:nvPr userDrawn="1"/>
        </p:nvSpPr>
        <p:spPr>
          <a:xfrm flipV="1">
            <a:off x="2286000" y="1457325"/>
            <a:ext cx="2286000" cy="795338"/>
          </a:xfrm>
          <a:prstGeom prst="rect">
            <a:avLst/>
          </a:prstGeom>
          <a:solidFill>
            <a:srgbClr val="00547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ectangle 14"/>
          <p:cNvSpPr/>
          <p:nvPr userDrawn="1"/>
        </p:nvSpPr>
        <p:spPr>
          <a:xfrm flipV="1">
            <a:off x="4572000" y="1457325"/>
            <a:ext cx="2286000" cy="795338"/>
          </a:xfrm>
          <a:prstGeom prst="rect">
            <a:avLst/>
          </a:prstGeom>
          <a:solidFill>
            <a:srgbClr val="00547E">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Rectangle 15"/>
          <p:cNvSpPr/>
          <p:nvPr userDrawn="1"/>
        </p:nvSpPr>
        <p:spPr>
          <a:xfrm flipV="1">
            <a:off x="6858000" y="1457325"/>
            <a:ext cx="2286000" cy="795338"/>
          </a:xfrm>
          <a:prstGeom prst="rect">
            <a:avLst/>
          </a:prstGeom>
          <a:solidFill>
            <a:srgbClr val="00547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Rectangle 16"/>
          <p:cNvSpPr/>
          <p:nvPr userDrawn="1"/>
        </p:nvSpPr>
        <p:spPr>
          <a:xfrm flipH="1">
            <a:off x="0" y="1457325"/>
            <a:ext cx="2286000" cy="792163"/>
          </a:xfrm>
          <a:prstGeom prst="rect">
            <a:avLst/>
          </a:prstGeom>
          <a:solidFill>
            <a:srgbClr val="00547E">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Rectangle 17"/>
          <p:cNvSpPr/>
          <p:nvPr userDrawn="1"/>
        </p:nvSpPr>
        <p:spPr>
          <a:xfrm>
            <a:off x="0" y="5766659"/>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9" name="Rectangle 18"/>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grpSp>
        <p:nvGrpSpPr>
          <p:cNvPr id="20" name="Group 47"/>
          <p:cNvGrpSpPr/>
          <p:nvPr userDrawn="1"/>
        </p:nvGrpSpPr>
        <p:grpSpPr bwMode="auto">
          <a:xfrm>
            <a:off x="1836738" y="1608138"/>
            <a:ext cx="352425" cy="266700"/>
            <a:chOff x="1773238" y="1957388"/>
            <a:chExt cx="352425" cy="266700"/>
          </a:xfrm>
        </p:grpSpPr>
        <p:sp>
          <p:nvSpPr>
            <p:cNvPr id="21" name="Isosceles Triangle 20"/>
            <p:cNvSpPr/>
            <p:nvPr/>
          </p:nvSpPr>
          <p:spPr>
            <a:xfrm rot="5400000">
              <a:off x="1716088" y="2014538"/>
              <a:ext cx="266700" cy="152400"/>
            </a:xfrm>
            <a:prstGeom prst="triangle">
              <a:avLst/>
            </a:prstGeom>
            <a:solidFill>
              <a:srgbClr val="004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Isosceles Triangle 22"/>
            <p:cNvSpPr/>
            <p:nvPr/>
          </p:nvSpPr>
          <p:spPr>
            <a:xfrm rot="5400000">
              <a:off x="1806575" y="2014538"/>
              <a:ext cx="266700" cy="152400"/>
            </a:xfrm>
            <a:prstGeom prst="triangle">
              <a:avLst/>
            </a:prstGeom>
            <a:solidFill>
              <a:srgbClr val="004B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6" name="Isosceles Triangle 25"/>
            <p:cNvSpPr/>
            <p:nvPr/>
          </p:nvSpPr>
          <p:spPr>
            <a:xfrm rot="5400000">
              <a:off x="1916113" y="2014538"/>
              <a:ext cx="266700" cy="152400"/>
            </a:xfrm>
            <a:prstGeom prst="triangle">
              <a:avLst/>
            </a:prstGeom>
            <a:solidFill>
              <a:srgbClr val="00547E">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47" name="Picture Placeholder 2"/>
          <p:cNvSpPr>
            <a:spLocks noGrp="1"/>
          </p:cNvSpPr>
          <p:nvPr>
            <p:ph type="pic" idx="1"/>
          </p:nvPr>
        </p:nvSpPr>
        <p:spPr>
          <a:xfrm>
            <a:off x="3175" y="2085738"/>
            <a:ext cx="2282825" cy="3672363"/>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36" name="Text Placeholder 3"/>
          <p:cNvSpPr>
            <a:spLocks noGrp="1"/>
          </p:cNvSpPr>
          <p:nvPr>
            <p:ph type="body" sz="half" idx="11"/>
          </p:nvPr>
        </p:nvSpPr>
        <p:spPr>
          <a:xfrm>
            <a:off x="2295145"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42" name="Text Placeholder 3"/>
          <p:cNvSpPr>
            <a:spLocks noGrp="1"/>
          </p:cNvSpPr>
          <p:nvPr>
            <p:ph type="body" sz="half" idx="13"/>
          </p:nvPr>
        </p:nvSpPr>
        <p:spPr>
          <a:xfrm>
            <a:off x="4562856"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9" name="Text Placeholder 3"/>
          <p:cNvSpPr>
            <a:spLocks noGrp="1"/>
          </p:cNvSpPr>
          <p:nvPr>
            <p:ph type="body" sz="half" idx="15"/>
          </p:nvPr>
        </p:nvSpPr>
        <p:spPr>
          <a:xfrm>
            <a:off x="6848856"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2" name="Text Placeholder 3"/>
          <p:cNvSpPr>
            <a:spLocks noGrp="1"/>
          </p:cNvSpPr>
          <p:nvPr>
            <p:ph type="body" sz="half" idx="18"/>
          </p:nvPr>
        </p:nvSpPr>
        <p:spPr>
          <a:xfrm>
            <a:off x="2295144" y="2413826"/>
            <a:ext cx="1920240"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24" name="Text Placeholder 3"/>
          <p:cNvSpPr>
            <a:spLocks noGrp="1"/>
          </p:cNvSpPr>
          <p:nvPr>
            <p:ph type="body" sz="half" idx="19"/>
          </p:nvPr>
        </p:nvSpPr>
        <p:spPr>
          <a:xfrm>
            <a:off x="4572000" y="2413826"/>
            <a:ext cx="1920240"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25" name="Text Placeholder 3"/>
          <p:cNvSpPr>
            <a:spLocks noGrp="1"/>
          </p:cNvSpPr>
          <p:nvPr>
            <p:ph type="body" sz="half" idx="20"/>
          </p:nvPr>
        </p:nvSpPr>
        <p:spPr>
          <a:xfrm>
            <a:off x="6857999" y="2413826"/>
            <a:ext cx="1920240"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5" name="Text Placeholder 3"/>
          <p:cNvSpPr>
            <a:spLocks noGrp="1"/>
          </p:cNvSpPr>
          <p:nvPr>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7"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693985D7-9B6C-4D50-A037-DFD3278C380B}" type="slidenum">
              <a:rPr lang="en-US"/>
            </a:fld>
            <a:endParaRPr 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9" name="Rectangle 8"/>
          <p:cNvSpPr/>
          <p:nvPr userDrawn="1"/>
        </p:nvSpPr>
        <p:spPr>
          <a:xfrm flipV="1">
            <a:off x="2281238" y="1457325"/>
            <a:ext cx="3409950" cy="796925"/>
          </a:xfrm>
          <a:prstGeom prst="rect">
            <a:avLst/>
          </a:prstGeom>
          <a:solidFill>
            <a:srgbClr val="B3600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p:cNvSpPr/>
          <p:nvPr userDrawn="1"/>
        </p:nvSpPr>
        <p:spPr>
          <a:xfrm flipV="1">
            <a:off x="5695950" y="1457325"/>
            <a:ext cx="3457575" cy="796925"/>
          </a:xfrm>
          <a:prstGeom prst="rect">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p:cNvSpPr/>
          <p:nvPr userDrawn="1"/>
        </p:nvSpPr>
        <p:spPr>
          <a:xfrm flipV="1">
            <a:off x="2281238" y="2254250"/>
            <a:ext cx="3414712" cy="3403600"/>
          </a:xfrm>
          <a:prstGeom prst="rect">
            <a:avLst/>
          </a:prstGeom>
          <a:solidFill>
            <a:srgbClr val="FAB16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p:cNvSpPr/>
          <p:nvPr userDrawn="1"/>
        </p:nvSpPr>
        <p:spPr>
          <a:xfrm flipV="1">
            <a:off x="5695950" y="2254250"/>
            <a:ext cx="3457575" cy="3403600"/>
          </a:xfrm>
          <a:prstGeom prst="rect">
            <a:avLst/>
          </a:prstGeom>
          <a:solidFill>
            <a:srgbClr val="FAB16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p:cNvSpPr/>
          <p:nvPr userDrawn="1"/>
        </p:nvSpPr>
        <p:spPr>
          <a:xfrm>
            <a:off x="-9525" y="1457325"/>
            <a:ext cx="2286000" cy="796925"/>
          </a:xfrm>
          <a:prstGeom prst="rect">
            <a:avLst/>
          </a:prstGeom>
          <a:solidFill>
            <a:srgbClr val="B36005">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5" name="Rectangle 14"/>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grpSp>
        <p:nvGrpSpPr>
          <p:cNvPr id="16" name="Group 42"/>
          <p:cNvGrpSpPr/>
          <p:nvPr userDrawn="1"/>
        </p:nvGrpSpPr>
        <p:grpSpPr bwMode="auto">
          <a:xfrm>
            <a:off x="1827213" y="1611313"/>
            <a:ext cx="371475" cy="266700"/>
            <a:chOff x="1104900" y="1885950"/>
            <a:chExt cx="371475" cy="266700"/>
          </a:xfrm>
        </p:grpSpPr>
        <p:sp>
          <p:nvSpPr>
            <p:cNvPr id="17" name="Isosceles Triangle 16"/>
            <p:cNvSpPr/>
            <p:nvPr userDrawn="1"/>
          </p:nvSpPr>
          <p:spPr>
            <a:xfrm rot="5400000">
              <a:off x="1047750" y="1943100"/>
              <a:ext cx="266700" cy="152400"/>
            </a:xfrm>
            <a:prstGeom prst="triangle">
              <a:avLst/>
            </a:prstGeom>
            <a:solidFill>
              <a:srgbClr val="9F56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Isosceles Triangle 17"/>
            <p:cNvSpPr/>
            <p:nvPr userDrawn="1"/>
          </p:nvSpPr>
          <p:spPr>
            <a:xfrm rot="5400000">
              <a:off x="1157287" y="1943100"/>
              <a:ext cx="266700" cy="152400"/>
            </a:xfrm>
            <a:prstGeom prst="triangle">
              <a:avLst/>
            </a:prstGeom>
            <a:solidFill>
              <a:srgbClr val="B360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Isosceles Triangle 18"/>
            <p:cNvSpPr/>
            <p:nvPr userDrawn="1"/>
          </p:nvSpPr>
          <p:spPr>
            <a:xfrm rot="5400000">
              <a:off x="1266825" y="1943100"/>
              <a:ext cx="266700" cy="152400"/>
            </a:xfrm>
            <a:prstGeom prst="triangle">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47" name="Picture Placeholder 2"/>
          <p:cNvSpPr>
            <a:spLocks noGrp="1"/>
          </p:cNvSpPr>
          <p:nvPr>
            <p:ph type="pic" idx="1"/>
          </p:nvPr>
        </p:nvSpPr>
        <p:spPr>
          <a:xfrm>
            <a:off x="-5790" y="2254250"/>
            <a:ext cx="2282825" cy="333851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36" name="Text Placeholder 3"/>
          <p:cNvSpPr>
            <a:spLocks noGrp="1"/>
          </p:cNvSpPr>
          <p:nvPr>
            <p:ph type="body" sz="half" idx="11"/>
          </p:nvPr>
        </p:nvSpPr>
        <p:spPr>
          <a:xfrm>
            <a:off x="2295144" y="1545146"/>
            <a:ext cx="3182111"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42" name="Text Placeholder 3"/>
          <p:cNvSpPr>
            <a:spLocks noGrp="1"/>
          </p:cNvSpPr>
          <p:nvPr>
            <p:ph type="body" sz="half" idx="13"/>
          </p:nvPr>
        </p:nvSpPr>
        <p:spPr>
          <a:xfrm>
            <a:off x="5669280" y="1545146"/>
            <a:ext cx="3236976"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2" name="Text Placeholder 3"/>
          <p:cNvSpPr>
            <a:spLocks noGrp="1"/>
          </p:cNvSpPr>
          <p:nvPr>
            <p:ph type="body" sz="half" idx="18"/>
          </p:nvPr>
        </p:nvSpPr>
        <p:spPr>
          <a:xfrm>
            <a:off x="2295144" y="2413826"/>
            <a:ext cx="3191256"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24" name="Text Placeholder 3"/>
          <p:cNvSpPr>
            <a:spLocks noGrp="1"/>
          </p:cNvSpPr>
          <p:nvPr>
            <p:ph type="body" sz="half" idx="19"/>
          </p:nvPr>
        </p:nvSpPr>
        <p:spPr>
          <a:xfrm>
            <a:off x="5678424" y="2413826"/>
            <a:ext cx="3227832"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5" name="Text Placeholder 3"/>
          <p:cNvSpPr>
            <a:spLocks noGrp="1"/>
          </p:cNvSpPr>
          <p:nvPr>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0"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17ABE94-BD4D-4F7A-9911-74B8E3E5D584}" type="slidenum">
              <a:rPr lang="en-US"/>
            </a:fld>
            <a:endParaRPr 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9" name="Rectangle 8"/>
          <p:cNvSpPr/>
          <p:nvPr userDrawn="1"/>
        </p:nvSpPr>
        <p:spPr>
          <a:xfrm flipV="1">
            <a:off x="2281238" y="1457322"/>
            <a:ext cx="6862762" cy="796925"/>
          </a:xfrm>
          <a:prstGeom prst="rect">
            <a:avLst/>
          </a:prstGeom>
          <a:solidFill>
            <a:srgbClr val="B3600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p:cNvSpPr/>
          <p:nvPr userDrawn="1"/>
        </p:nvSpPr>
        <p:spPr>
          <a:xfrm flipV="1">
            <a:off x="2281238" y="2254250"/>
            <a:ext cx="6862762" cy="3403600"/>
          </a:xfrm>
          <a:prstGeom prst="rect">
            <a:avLst/>
          </a:prstGeom>
          <a:solidFill>
            <a:srgbClr val="FAB16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p:cNvSpPr/>
          <p:nvPr userDrawn="1"/>
        </p:nvSpPr>
        <p:spPr>
          <a:xfrm>
            <a:off x="-9525" y="1457325"/>
            <a:ext cx="2286000" cy="796925"/>
          </a:xfrm>
          <a:prstGeom prst="rect">
            <a:avLst/>
          </a:prstGeom>
          <a:solidFill>
            <a:srgbClr val="B36005">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5" name="Rectangle 14"/>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grpSp>
        <p:nvGrpSpPr>
          <p:cNvPr id="2" name="Group 42"/>
          <p:cNvGrpSpPr/>
          <p:nvPr userDrawn="1"/>
        </p:nvGrpSpPr>
        <p:grpSpPr bwMode="auto">
          <a:xfrm>
            <a:off x="1827213" y="1611313"/>
            <a:ext cx="371475" cy="266700"/>
            <a:chOff x="1104900" y="1885950"/>
            <a:chExt cx="371475" cy="266700"/>
          </a:xfrm>
        </p:grpSpPr>
        <p:sp>
          <p:nvSpPr>
            <p:cNvPr id="17" name="Isosceles Triangle 16"/>
            <p:cNvSpPr/>
            <p:nvPr userDrawn="1"/>
          </p:nvSpPr>
          <p:spPr>
            <a:xfrm rot="5400000">
              <a:off x="1047750" y="1943100"/>
              <a:ext cx="266700" cy="152400"/>
            </a:xfrm>
            <a:prstGeom prst="triangle">
              <a:avLst/>
            </a:prstGeom>
            <a:solidFill>
              <a:srgbClr val="9F56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Isosceles Triangle 17"/>
            <p:cNvSpPr/>
            <p:nvPr userDrawn="1"/>
          </p:nvSpPr>
          <p:spPr>
            <a:xfrm rot="5400000">
              <a:off x="1157287" y="1943100"/>
              <a:ext cx="266700" cy="152400"/>
            </a:xfrm>
            <a:prstGeom prst="triangle">
              <a:avLst/>
            </a:prstGeom>
            <a:solidFill>
              <a:srgbClr val="B360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Isosceles Triangle 18"/>
            <p:cNvSpPr/>
            <p:nvPr userDrawn="1"/>
          </p:nvSpPr>
          <p:spPr>
            <a:xfrm rot="5400000">
              <a:off x="1266825" y="1943100"/>
              <a:ext cx="266700" cy="152400"/>
            </a:xfrm>
            <a:prstGeom prst="triangle">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47" name="Picture Placeholder 2"/>
          <p:cNvSpPr>
            <a:spLocks noGrp="1"/>
          </p:cNvSpPr>
          <p:nvPr>
            <p:ph type="pic" idx="1"/>
          </p:nvPr>
        </p:nvSpPr>
        <p:spPr>
          <a:xfrm>
            <a:off x="-5790" y="2254250"/>
            <a:ext cx="2282825" cy="333851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dirty="0" smtClean="0"/>
              <a:t>Click to edit Master title style</a:t>
            </a:r>
            <a:endParaRPr lang="en-US" dirty="0"/>
          </a:p>
        </p:txBody>
      </p:sp>
      <p:sp>
        <p:nvSpPr>
          <p:cNvPr id="36" name="Text Placeholder 3"/>
          <p:cNvSpPr>
            <a:spLocks noGrp="1"/>
          </p:cNvSpPr>
          <p:nvPr>
            <p:ph type="body" sz="half" idx="11"/>
          </p:nvPr>
        </p:nvSpPr>
        <p:spPr>
          <a:xfrm>
            <a:off x="2295144" y="1545146"/>
            <a:ext cx="6620256"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2" name="Text Placeholder 3"/>
          <p:cNvSpPr>
            <a:spLocks noGrp="1"/>
          </p:cNvSpPr>
          <p:nvPr>
            <p:ph type="body" sz="half" idx="18"/>
          </p:nvPr>
        </p:nvSpPr>
        <p:spPr>
          <a:xfrm>
            <a:off x="2295144" y="2413826"/>
            <a:ext cx="6620256" cy="2714228"/>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p:txBody>
      </p:sp>
      <p:sp>
        <p:nvSpPr>
          <p:cNvPr id="45" name="Text Placeholder 3"/>
          <p:cNvSpPr>
            <a:spLocks noGrp="1"/>
          </p:cNvSpPr>
          <p:nvPr>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20"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17ABE94-BD4D-4F7A-9911-74B8E3E5D584}" type="slidenum">
              <a:rPr lang="en-US"/>
            </a:fld>
            <a:endParaRPr lang="en-US" dirty="0"/>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29" name="Rectangle 28"/>
          <p:cNvSpPr/>
          <p:nvPr userDrawn="1"/>
        </p:nvSpPr>
        <p:spPr>
          <a:xfrm flipV="1">
            <a:off x="6843103" y="1457323"/>
            <a:ext cx="2300897" cy="796925"/>
          </a:xfrm>
          <a:prstGeom prst="rect">
            <a:avLst/>
          </a:prstGeom>
          <a:solidFill>
            <a:srgbClr val="B3600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p:cNvSpPr/>
          <p:nvPr userDrawn="1"/>
        </p:nvSpPr>
        <p:spPr>
          <a:xfrm flipV="1">
            <a:off x="4568827" y="1457320"/>
            <a:ext cx="2273876" cy="796925"/>
          </a:xfrm>
          <a:prstGeom prst="rect">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p:cNvSpPr/>
          <p:nvPr userDrawn="1"/>
        </p:nvSpPr>
        <p:spPr>
          <a:xfrm flipV="1">
            <a:off x="2281238" y="1457325"/>
            <a:ext cx="2287567" cy="796925"/>
          </a:xfrm>
          <a:prstGeom prst="rect">
            <a:avLst/>
          </a:prstGeom>
          <a:solidFill>
            <a:srgbClr val="B3600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p:cNvSpPr/>
          <p:nvPr userDrawn="1"/>
        </p:nvSpPr>
        <p:spPr>
          <a:xfrm flipV="1">
            <a:off x="2281238" y="2254250"/>
            <a:ext cx="2290762" cy="3403600"/>
          </a:xfrm>
          <a:prstGeom prst="rect">
            <a:avLst/>
          </a:prstGeom>
          <a:solidFill>
            <a:srgbClr val="FAB16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p:cNvSpPr/>
          <p:nvPr userDrawn="1"/>
        </p:nvSpPr>
        <p:spPr>
          <a:xfrm flipV="1">
            <a:off x="4568827" y="2254250"/>
            <a:ext cx="2273876" cy="3403600"/>
          </a:xfrm>
          <a:prstGeom prst="rect">
            <a:avLst/>
          </a:prstGeom>
          <a:solidFill>
            <a:srgbClr val="FAB16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p:cNvSpPr/>
          <p:nvPr userDrawn="1"/>
        </p:nvSpPr>
        <p:spPr>
          <a:xfrm>
            <a:off x="-9525" y="1457325"/>
            <a:ext cx="2286000" cy="796925"/>
          </a:xfrm>
          <a:prstGeom prst="rect">
            <a:avLst/>
          </a:prstGeom>
          <a:solidFill>
            <a:srgbClr val="B36005">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5" name="Rectangle 14"/>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grpSp>
        <p:nvGrpSpPr>
          <p:cNvPr id="2" name="Group 42"/>
          <p:cNvGrpSpPr/>
          <p:nvPr userDrawn="1"/>
        </p:nvGrpSpPr>
        <p:grpSpPr bwMode="auto">
          <a:xfrm>
            <a:off x="1827213" y="1611313"/>
            <a:ext cx="371475" cy="266700"/>
            <a:chOff x="1104900" y="1885950"/>
            <a:chExt cx="371475" cy="266700"/>
          </a:xfrm>
        </p:grpSpPr>
        <p:sp>
          <p:nvSpPr>
            <p:cNvPr id="17" name="Isosceles Triangle 16"/>
            <p:cNvSpPr/>
            <p:nvPr userDrawn="1"/>
          </p:nvSpPr>
          <p:spPr>
            <a:xfrm rot="5400000">
              <a:off x="1047750" y="1943100"/>
              <a:ext cx="266700" cy="152400"/>
            </a:xfrm>
            <a:prstGeom prst="triangle">
              <a:avLst/>
            </a:prstGeom>
            <a:solidFill>
              <a:srgbClr val="9F56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Isosceles Triangle 17"/>
            <p:cNvSpPr/>
            <p:nvPr userDrawn="1"/>
          </p:nvSpPr>
          <p:spPr>
            <a:xfrm rot="5400000">
              <a:off x="1157287" y="1943100"/>
              <a:ext cx="266700" cy="152400"/>
            </a:xfrm>
            <a:prstGeom prst="triangle">
              <a:avLst/>
            </a:prstGeom>
            <a:solidFill>
              <a:srgbClr val="B360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Isosceles Triangle 18"/>
            <p:cNvSpPr/>
            <p:nvPr userDrawn="1"/>
          </p:nvSpPr>
          <p:spPr>
            <a:xfrm rot="5400000">
              <a:off x="1266825" y="1943100"/>
              <a:ext cx="266700" cy="152400"/>
            </a:xfrm>
            <a:prstGeom prst="triangle">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47" name="Picture Placeholder 2"/>
          <p:cNvSpPr>
            <a:spLocks noGrp="1"/>
          </p:cNvSpPr>
          <p:nvPr userDrawn="1">
            <p:ph type="pic" idx="1"/>
          </p:nvPr>
        </p:nvSpPr>
        <p:spPr>
          <a:xfrm>
            <a:off x="-5790" y="2254250"/>
            <a:ext cx="2282825" cy="333851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userDrawn="1">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36" name="Text Placeholder 3"/>
          <p:cNvSpPr>
            <a:spLocks noGrp="1"/>
          </p:cNvSpPr>
          <p:nvPr userDrawn="1">
            <p:ph type="body" sz="half" idx="11"/>
          </p:nvPr>
        </p:nvSpPr>
        <p:spPr>
          <a:xfrm>
            <a:off x="2295145" y="1545146"/>
            <a:ext cx="2276856"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42" name="Text Placeholder 3"/>
          <p:cNvSpPr>
            <a:spLocks noGrp="1"/>
          </p:cNvSpPr>
          <p:nvPr userDrawn="1">
            <p:ph type="body" sz="half" idx="13"/>
          </p:nvPr>
        </p:nvSpPr>
        <p:spPr>
          <a:xfrm>
            <a:off x="4561205" y="1545146"/>
            <a:ext cx="213487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22" name="Text Placeholder 3"/>
          <p:cNvSpPr>
            <a:spLocks noGrp="1"/>
          </p:cNvSpPr>
          <p:nvPr userDrawn="1">
            <p:ph type="body" sz="half" idx="18"/>
          </p:nvPr>
        </p:nvSpPr>
        <p:spPr>
          <a:xfrm>
            <a:off x="2295144" y="2413825"/>
            <a:ext cx="2276856" cy="2129599"/>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p:txBody>
      </p:sp>
      <p:sp>
        <p:nvSpPr>
          <p:cNvPr id="24" name="Text Placeholder 3"/>
          <p:cNvSpPr>
            <a:spLocks noGrp="1"/>
          </p:cNvSpPr>
          <p:nvPr userDrawn="1">
            <p:ph type="body" sz="half" idx="19"/>
          </p:nvPr>
        </p:nvSpPr>
        <p:spPr>
          <a:xfrm>
            <a:off x="4551299" y="2413825"/>
            <a:ext cx="2316226" cy="2301049"/>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p:txBody>
      </p:sp>
      <p:sp>
        <p:nvSpPr>
          <p:cNvPr id="45" name="Text Placeholder 3"/>
          <p:cNvSpPr>
            <a:spLocks noGrp="1"/>
          </p:cNvSpPr>
          <p:nvPr userDrawn="1">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0" name="Slide Number Placeholder 5"/>
          <p:cNvSpPr>
            <a:spLocks noGrp="1"/>
          </p:cNvSpPr>
          <p:nvPr userDrawn="1">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17ABE94-BD4D-4F7A-9911-74B8E3E5D584}" type="slidenum">
              <a:rPr lang="en-US"/>
            </a:fld>
            <a:endParaRPr lang="en-US" dirty="0"/>
          </a:p>
        </p:txBody>
      </p:sp>
      <p:sp>
        <p:nvSpPr>
          <p:cNvPr id="26" name="Text Placeholder 3"/>
          <p:cNvSpPr>
            <a:spLocks noGrp="1"/>
          </p:cNvSpPr>
          <p:nvPr userDrawn="1">
            <p:ph type="body" sz="half" idx="23"/>
          </p:nvPr>
        </p:nvSpPr>
        <p:spPr>
          <a:xfrm>
            <a:off x="6850379" y="1545146"/>
            <a:ext cx="213487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27" name="Text Placeholder 3"/>
          <p:cNvSpPr>
            <a:spLocks noGrp="1"/>
          </p:cNvSpPr>
          <p:nvPr userDrawn="1">
            <p:ph type="body" sz="half" idx="24"/>
          </p:nvPr>
        </p:nvSpPr>
        <p:spPr>
          <a:xfrm>
            <a:off x="6840473" y="2413825"/>
            <a:ext cx="2316226" cy="2301049"/>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p:txBody>
      </p:sp>
      <p:sp>
        <p:nvSpPr>
          <p:cNvPr id="30" name="Rectangle 29"/>
          <p:cNvSpPr/>
          <p:nvPr userDrawn="1"/>
        </p:nvSpPr>
        <p:spPr>
          <a:xfrm flipV="1">
            <a:off x="6847114" y="2254250"/>
            <a:ext cx="2296886" cy="3403600"/>
          </a:xfrm>
          <a:prstGeom prst="rect">
            <a:avLst/>
          </a:prstGeom>
          <a:solidFill>
            <a:srgbClr val="FAB16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Rectangle 8"/>
          <p:cNvSpPr/>
          <p:nvPr userDrawn="1"/>
        </p:nvSpPr>
        <p:spPr>
          <a:xfrm flipV="1">
            <a:off x="2281238" y="1457325"/>
            <a:ext cx="3409950" cy="796925"/>
          </a:xfrm>
          <a:prstGeom prst="rect">
            <a:avLst/>
          </a:prstGeom>
          <a:solidFill>
            <a:srgbClr val="0075B0">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p:cNvSpPr/>
          <p:nvPr userDrawn="1"/>
        </p:nvSpPr>
        <p:spPr>
          <a:xfrm flipV="1">
            <a:off x="5695950" y="1457325"/>
            <a:ext cx="3457575" cy="796925"/>
          </a:xfrm>
          <a:prstGeom prst="rect">
            <a:avLst/>
          </a:prstGeom>
          <a:solidFill>
            <a:srgbClr val="0075B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p:cNvSpPr/>
          <p:nvPr userDrawn="1"/>
        </p:nvSpPr>
        <p:spPr>
          <a:xfrm flipV="1">
            <a:off x="2281238" y="2254250"/>
            <a:ext cx="3414712" cy="3403600"/>
          </a:xfrm>
          <a:prstGeom prst="rect">
            <a:avLst/>
          </a:prstGeom>
          <a:solidFill>
            <a:srgbClr val="69CAF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p:cNvSpPr/>
          <p:nvPr userDrawn="1"/>
        </p:nvSpPr>
        <p:spPr>
          <a:xfrm flipV="1">
            <a:off x="5695950" y="2254250"/>
            <a:ext cx="3457575" cy="3403600"/>
          </a:xfrm>
          <a:prstGeom prst="rect">
            <a:avLst/>
          </a:prstGeom>
          <a:solidFill>
            <a:srgbClr val="69CAF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p:cNvSpPr/>
          <p:nvPr userDrawn="1"/>
        </p:nvSpPr>
        <p:spPr>
          <a:xfrm>
            <a:off x="-9525" y="1457325"/>
            <a:ext cx="2286000" cy="796925"/>
          </a:xfrm>
          <a:prstGeom prst="rect">
            <a:avLst/>
          </a:prstGeom>
          <a:solidFill>
            <a:srgbClr val="0075B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5" name="Rectangle 14"/>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grpSp>
        <p:nvGrpSpPr>
          <p:cNvPr id="16" name="Group 26"/>
          <p:cNvGrpSpPr/>
          <p:nvPr userDrawn="1"/>
        </p:nvGrpSpPr>
        <p:grpSpPr bwMode="auto">
          <a:xfrm>
            <a:off x="1825625" y="1604963"/>
            <a:ext cx="352425" cy="266700"/>
            <a:chOff x="1190625" y="1876425"/>
            <a:chExt cx="352425" cy="266700"/>
          </a:xfrm>
        </p:grpSpPr>
        <p:sp>
          <p:nvSpPr>
            <p:cNvPr id="17" name="Isosceles Triangle 16"/>
            <p:cNvSpPr/>
            <p:nvPr/>
          </p:nvSpPr>
          <p:spPr>
            <a:xfrm rot="5400000">
              <a:off x="1133475" y="1933575"/>
              <a:ext cx="266700" cy="152400"/>
            </a:xfrm>
            <a:prstGeom prst="triangle">
              <a:avLst/>
            </a:prstGeom>
            <a:solidFill>
              <a:srgbClr val="0067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Isosceles Triangle 17"/>
            <p:cNvSpPr/>
            <p:nvPr/>
          </p:nvSpPr>
          <p:spPr>
            <a:xfrm rot="5400000">
              <a:off x="1233488" y="1933575"/>
              <a:ext cx="266700" cy="152400"/>
            </a:xfrm>
            <a:prstGeom prst="triangle">
              <a:avLst/>
            </a:prstGeom>
            <a:solidFill>
              <a:srgbClr val="0075B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Isosceles Triangle 18"/>
            <p:cNvSpPr/>
            <p:nvPr/>
          </p:nvSpPr>
          <p:spPr>
            <a:xfrm rot="5400000">
              <a:off x="1333500" y="1933575"/>
              <a:ext cx="266700" cy="152400"/>
            </a:xfrm>
            <a:prstGeom prst="triangle">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47" name="Picture Placeholder 2"/>
          <p:cNvSpPr>
            <a:spLocks noGrp="1"/>
          </p:cNvSpPr>
          <p:nvPr>
            <p:ph type="pic" idx="1"/>
          </p:nvPr>
        </p:nvSpPr>
        <p:spPr>
          <a:xfrm>
            <a:off x="-5790" y="2254250"/>
            <a:ext cx="2282825" cy="333851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36" name="Text Placeholder 3"/>
          <p:cNvSpPr>
            <a:spLocks noGrp="1"/>
          </p:cNvSpPr>
          <p:nvPr>
            <p:ph type="body" sz="half" idx="11"/>
          </p:nvPr>
        </p:nvSpPr>
        <p:spPr>
          <a:xfrm>
            <a:off x="2295144" y="1545146"/>
            <a:ext cx="3182111"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42" name="Text Placeholder 3"/>
          <p:cNvSpPr>
            <a:spLocks noGrp="1"/>
          </p:cNvSpPr>
          <p:nvPr>
            <p:ph type="body" sz="half" idx="13"/>
          </p:nvPr>
        </p:nvSpPr>
        <p:spPr>
          <a:xfrm>
            <a:off x="5669280" y="1545146"/>
            <a:ext cx="3236976"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2" name="Text Placeholder 3"/>
          <p:cNvSpPr>
            <a:spLocks noGrp="1"/>
          </p:cNvSpPr>
          <p:nvPr>
            <p:ph type="body" sz="half" idx="18"/>
          </p:nvPr>
        </p:nvSpPr>
        <p:spPr>
          <a:xfrm>
            <a:off x="2295144" y="2413826"/>
            <a:ext cx="3191256"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24" name="Text Placeholder 3"/>
          <p:cNvSpPr>
            <a:spLocks noGrp="1"/>
          </p:cNvSpPr>
          <p:nvPr>
            <p:ph type="body" sz="half" idx="19"/>
          </p:nvPr>
        </p:nvSpPr>
        <p:spPr>
          <a:xfrm>
            <a:off x="5678424" y="2413826"/>
            <a:ext cx="3227832"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5" name="Text Placeholder 3"/>
          <p:cNvSpPr>
            <a:spLocks noGrp="1"/>
          </p:cNvSpPr>
          <p:nvPr>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0"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3A04E20-3594-43C5-80A7-0C1B0EF24138}" type="slidenum">
              <a:rPr lang="en-US"/>
            </a:fld>
            <a:endParaRPr 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6" name="Rectangle 5"/>
          <p:cNvSpPr/>
          <p:nvPr userDrawn="1"/>
        </p:nvSpPr>
        <p:spPr>
          <a:xfrm>
            <a:off x="0" y="5600700"/>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7" name="Rectangle 6"/>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 name="Rectangle 7"/>
          <p:cNvSpPr/>
          <p:nvPr userDrawn="1"/>
        </p:nvSpPr>
        <p:spPr>
          <a:xfrm>
            <a:off x="-6350" y="1457325"/>
            <a:ext cx="9144000" cy="796925"/>
          </a:xfrm>
          <a:prstGeom prst="rect">
            <a:avLst/>
          </a:prstGeom>
          <a:solidFill>
            <a:srgbClr val="EB7B0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9" name="Group 22"/>
          <p:cNvGrpSpPr/>
          <p:nvPr userDrawn="1"/>
        </p:nvGrpSpPr>
        <p:grpSpPr bwMode="auto">
          <a:xfrm>
            <a:off x="914400" y="1871663"/>
            <a:ext cx="352425" cy="266700"/>
            <a:chOff x="914400" y="1871663"/>
            <a:chExt cx="352425" cy="266700"/>
          </a:xfrm>
        </p:grpSpPr>
        <p:sp>
          <p:nvSpPr>
            <p:cNvPr id="10" name="Isosceles Triangle 9"/>
            <p:cNvSpPr/>
            <p:nvPr/>
          </p:nvSpPr>
          <p:spPr>
            <a:xfrm rot="5400000">
              <a:off x="857250" y="1928813"/>
              <a:ext cx="266700" cy="152400"/>
            </a:xfrm>
            <a:prstGeom prst="triangle">
              <a:avLst/>
            </a:prstGeom>
            <a:solidFill>
              <a:srgbClr val="CF700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Isosceles Triangle 10"/>
            <p:cNvSpPr/>
            <p:nvPr/>
          </p:nvSpPr>
          <p:spPr>
            <a:xfrm rot="5400000">
              <a:off x="957263" y="1928813"/>
              <a:ext cx="266700" cy="152400"/>
            </a:xfrm>
            <a:prstGeom prst="triangle">
              <a:avLst/>
            </a:prstGeom>
            <a:solidFill>
              <a:srgbClr val="D7740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Isosceles Triangle 11"/>
            <p:cNvSpPr/>
            <p:nvPr/>
          </p:nvSpPr>
          <p:spPr>
            <a:xfrm rot="5400000">
              <a:off x="1057275" y="1928813"/>
              <a:ext cx="266700" cy="152400"/>
            </a:xfrm>
            <a:prstGeom prst="triangle">
              <a:avLst/>
            </a:prstGeom>
            <a:solidFill>
              <a:srgbClr val="EB7E07">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13" name="Rectangle 12"/>
          <p:cNvSpPr/>
          <p:nvPr userDrawn="1"/>
        </p:nvSpPr>
        <p:spPr>
          <a:xfrm flipV="1">
            <a:off x="2270125" y="2254250"/>
            <a:ext cx="6873875" cy="3403600"/>
          </a:xfrm>
          <a:prstGeom prst="rect">
            <a:avLst/>
          </a:prstGeom>
          <a:solidFill>
            <a:srgbClr val="FAB16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7" name="Picture Placeholder 2"/>
          <p:cNvSpPr>
            <a:spLocks noGrp="1"/>
          </p:cNvSpPr>
          <p:nvPr>
            <p:ph type="pic" idx="1"/>
          </p:nvPr>
        </p:nvSpPr>
        <p:spPr>
          <a:xfrm>
            <a:off x="0" y="2259106"/>
            <a:ext cx="2282825" cy="3341027"/>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22" name="Text Placeholder 3"/>
          <p:cNvSpPr>
            <a:spLocks noGrp="1"/>
          </p:cNvSpPr>
          <p:nvPr>
            <p:ph type="body" sz="half" idx="18"/>
          </p:nvPr>
        </p:nvSpPr>
        <p:spPr>
          <a:xfrm>
            <a:off x="2295144" y="2413826"/>
            <a:ext cx="3191256"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5" name="Text Placeholder 3"/>
          <p:cNvSpPr>
            <a:spLocks noGrp="1"/>
          </p:cNvSpPr>
          <p:nvPr>
            <p:ph type="body" sz="half" idx="21"/>
          </p:nvPr>
        </p:nvSpPr>
        <p:spPr>
          <a:xfrm>
            <a:off x="109728" y="1545146"/>
            <a:ext cx="1920240" cy="64224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4"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246E9C9C-412F-4BFD-9C14-EA60036D878B}" type="slidenum">
              <a:rPr lang="en-US"/>
            </a:fld>
            <a:endParaRPr 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Rectangle 5"/>
          <p:cNvSpPr/>
          <p:nvPr userDrawn="1"/>
        </p:nvSpPr>
        <p:spPr>
          <a:xfrm flipV="1">
            <a:off x="2286000" y="2259013"/>
            <a:ext cx="6858000" cy="3341687"/>
          </a:xfrm>
          <a:prstGeom prst="rect">
            <a:avLst/>
          </a:prstGeom>
          <a:solidFill>
            <a:srgbClr val="65C9F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 name="Rectangle 7"/>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9" name="Rectangle 8"/>
          <p:cNvSpPr/>
          <p:nvPr userDrawn="1"/>
        </p:nvSpPr>
        <p:spPr>
          <a:xfrm>
            <a:off x="-6350" y="1457325"/>
            <a:ext cx="9144000" cy="7969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Picture Placeholder 2"/>
          <p:cNvSpPr>
            <a:spLocks noGrp="1"/>
          </p:cNvSpPr>
          <p:nvPr>
            <p:ph type="pic" idx="1"/>
          </p:nvPr>
        </p:nvSpPr>
        <p:spPr>
          <a:xfrm>
            <a:off x="0" y="2259106"/>
            <a:ext cx="2282825" cy="3337560"/>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22" name="Text Placeholder 3"/>
          <p:cNvSpPr>
            <a:spLocks noGrp="1"/>
          </p:cNvSpPr>
          <p:nvPr>
            <p:ph type="body" sz="half" idx="18"/>
          </p:nvPr>
        </p:nvSpPr>
        <p:spPr>
          <a:xfrm>
            <a:off x="2295144" y="2413826"/>
            <a:ext cx="3191256"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5" name="Text Placeholder 3"/>
          <p:cNvSpPr>
            <a:spLocks noGrp="1"/>
          </p:cNvSpPr>
          <p:nvPr>
            <p:ph type="body" sz="half" idx="21"/>
          </p:nvPr>
        </p:nvSpPr>
        <p:spPr>
          <a:xfrm>
            <a:off x="109728" y="1545146"/>
            <a:ext cx="1920240" cy="64224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0"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CED33EE6-7C57-4458-AD0E-18CB9D07BEA4}" type="slidenum">
              <a:rPr lang="en-US"/>
            </a:fld>
            <a:endParaRPr 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Rectangle 2"/>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FFD8EFA2-D5C0-49BB-92A1-10F9860307CA}" type="slidenum">
              <a:rPr lang="en-US"/>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3350" y="104775"/>
            <a:ext cx="1600447" cy="453460"/>
          </a:xfrm>
          <a:prstGeom prst="rect">
            <a:avLst/>
          </a:prstGeom>
        </p:spPr>
      </p:pic>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pic>
        <p:nvPicPr>
          <p:cNvPr id="3" name="Picture 7"/>
          <p:cNvPicPr>
            <a:picLocks noChangeAspect="1" noChangeArrowheads="1"/>
          </p:cNvPicPr>
          <p:nvPr userDrawn="1"/>
        </p:nvPicPr>
        <p:blipFill>
          <a:blip r:embed="rId2">
            <a:lum bright="2000" contrast="-10000"/>
          </a:blip>
          <a:stretch>
            <a:fillRect/>
          </a:stretch>
        </p:blipFill>
        <p:spPr bwMode="auto">
          <a:xfrm>
            <a:off x="0" y="695325"/>
            <a:ext cx="9142413" cy="6162675"/>
          </a:xfrm>
          <a:prstGeom prst="rect">
            <a:avLst/>
          </a:prstGeom>
          <a:noFill/>
          <a:ln w="9525">
            <a:noFill/>
            <a:miter lim="800000"/>
            <a:headEnd/>
            <a:tailEnd/>
          </a:ln>
        </p:spPr>
      </p:pic>
      <p:sp>
        <p:nvSpPr>
          <p:cNvPr id="4" name="Rectangle 3"/>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934" y="17133"/>
            <a:ext cx="2343215" cy="663912"/>
          </a:xfrm>
          <a:prstGeom prst="rect">
            <a:avLst/>
          </a:prstGeom>
        </p:spPr>
      </p:pic>
      <p:sp>
        <p:nvSpPr>
          <p:cNvPr id="9" name="Footer Placeholder 3"/>
          <p:cNvSpPr txBox="1">
            <a:spLocks noGrp="1"/>
          </p:cNvSpPr>
          <p:nvPr userDrawn="1"/>
        </p:nvSpPr>
        <p:spPr bwMode="auto">
          <a:xfrm>
            <a:off x="3733800" y="6497638"/>
            <a:ext cx="5267325" cy="238125"/>
          </a:xfrm>
          <a:prstGeom prst="rect">
            <a:avLst/>
          </a:prstGeom>
          <a:noFill/>
          <a:ln w="9525">
            <a:noFill/>
            <a:miter lim="800000"/>
          </a:ln>
        </p:spPr>
        <p:txBody>
          <a:bodyPr/>
          <a:lstStyle/>
          <a:p>
            <a:pPr algn="r" fontAlgn="auto">
              <a:spcBef>
                <a:spcPts val="0"/>
              </a:spcBef>
              <a:spcAft>
                <a:spcPts val="0"/>
              </a:spcAft>
              <a:defRPr/>
            </a:pPr>
            <a:r>
              <a:rPr lang="en-US" sz="650" dirty="0">
                <a:latin typeface="Kozuka Gothic Pro M" pitchFamily="34" charset="-128"/>
              </a:rPr>
              <a:t>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Copyright © </a:t>
            </a:r>
            <a:r>
              <a:rPr lang="en-US" sz="65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2012</a:t>
            </a:r>
            <a:r>
              <a:rPr lang="en-US" sz="650" baseline="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 </a:t>
            </a:r>
            <a:r>
              <a:rPr lang="en-US" sz="65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Cybage Software Pvt. Ltd. All Rights Reserved. Cybage Confidential.</a:t>
            </a:r>
            <a:endPar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26733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1520825" y="26733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Title 1"/>
          <p:cNvSpPr>
            <a:spLocks noGrp="1"/>
          </p:cNvSpPr>
          <p:nvPr>
            <p:ph type="title"/>
          </p:nvPr>
        </p:nvSpPr>
        <p:spPr>
          <a:xfrm>
            <a:off x="1658112" y="3097887"/>
            <a:ext cx="7257288" cy="566610"/>
          </a:xfrm>
          <a:prstGeom prst="rect">
            <a:avLst/>
          </a:prstGeom>
        </p:spPr>
        <p:txBody>
          <a:bodyPr/>
          <a:lstStyle>
            <a:lvl1pPr algn="l">
              <a:defRPr sz="320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E18FE941-9911-4D6C-9A25-EB86B7640D84}" type="slidenum">
              <a:rPr lang="en-US"/>
            </a:fld>
            <a:endParaRPr lang="en-US" dirty="0"/>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133350" y="219075"/>
            <a:ext cx="1371600" cy="177800"/>
          </a:xfrm>
          <a:prstGeom prst="rect">
            <a:avLst/>
          </a:prstGeom>
          <a:noFill/>
          <a:ln w="9525">
            <a:noFill/>
            <a:miter lim="800000"/>
          </a:ln>
        </p:spPr>
        <p:txBody>
          <a:bodyPr anchor="ctr"/>
          <a:lstStyle/>
          <a:p>
            <a:pPr fontAlgn="auto">
              <a:lnSpc>
                <a:spcPct val="150000"/>
              </a:lnSpc>
              <a:spcBef>
                <a:spcPts val="0"/>
              </a:spcBef>
              <a:spcAft>
                <a:spcPts val="0"/>
              </a:spcAft>
              <a:defRPr/>
            </a:pPr>
            <a:r>
              <a:rPr lang="en-US" sz="900" dirty="0">
                <a:solidFill>
                  <a:srgbClr val="0075B0"/>
                </a:solidFill>
                <a:latin typeface="Arial" panose="020B0604020202020204" pitchFamily="34" charset="0"/>
                <a:ea typeface="Kozuka Gothic Pro R" pitchFamily="34" charset="-128"/>
                <a:cs typeface="Arial" panose="020B0604020202020204" pitchFamily="34" charset="0"/>
              </a:rPr>
              <a:t>www.cybage.com</a:t>
            </a:r>
            <a:endParaRPr lang="en-US" sz="900" dirty="0">
              <a:solidFill>
                <a:srgbClr val="0075B0"/>
              </a:solidFill>
              <a:latin typeface="Arial" panose="020B0604020202020204" pitchFamily="34" charset="0"/>
              <a:ea typeface="Kozuka Gothic Pro R" pitchFamily="34" charset="-128"/>
              <a:cs typeface="Arial" panose="020B0604020202020204" pitchFamily="34" charset="0"/>
            </a:endParaRPr>
          </a:p>
        </p:txBody>
      </p:sp>
      <p:sp>
        <p:nvSpPr>
          <p:cNvPr id="3"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E5B91157-3A67-4D69-92D0-E45F7027771D}" type="slidenum">
              <a:rPr lang="en-US"/>
            </a:fld>
            <a:endParaRPr 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133350" y="219075"/>
            <a:ext cx="1371600" cy="177800"/>
          </a:xfrm>
          <a:prstGeom prst="rect">
            <a:avLst/>
          </a:prstGeom>
          <a:noFill/>
          <a:ln w="9525">
            <a:noFill/>
            <a:miter lim="800000"/>
          </a:ln>
        </p:spPr>
        <p:txBody>
          <a:bodyPr anchor="ctr"/>
          <a:lstStyle/>
          <a:p>
            <a:pPr fontAlgn="auto">
              <a:lnSpc>
                <a:spcPct val="150000"/>
              </a:lnSpc>
              <a:spcBef>
                <a:spcPts val="0"/>
              </a:spcBef>
              <a:spcAft>
                <a:spcPts val="0"/>
              </a:spcAft>
              <a:defRPr/>
            </a:pPr>
            <a:r>
              <a:rPr lang="en-US" sz="900" dirty="0">
                <a:solidFill>
                  <a:srgbClr val="0075B0"/>
                </a:solidFill>
                <a:latin typeface="Arial" panose="020B0604020202020204" pitchFamily="34" charset="0"/>
                <a:ea typeface="Kozuka Gothic Pro R" pitchFamily="34" charset="-128"/>
                <a:cs typeface="Arial" panose="020B0604020202020204" pitchFamily="34" charset="0"/>
              </a:rPr>
              <a:t>www.cybage.com</a:t>
            </a:r>
            <a:endParaRPr lang="en-US" sz="900" dirty="0">
              <a:solidFill>
                <a:srgbClr val="0075B0"/>
              </a:solidFill>
              <a:latin typeface="Arial" panose="020B0604020202020204" pitchFamily="34" charset="0"/>
              <a:ea typeface="Kozuka Gothic Pro R" pitchFamily="34" charset="-128"/>
              <a:cs typeface="Arial" panose="020B0604020202020204" pitchFamily="34" charset="0"/>
            </a:endParaRPr>
          </a:p>
        </p:txBody>
      </p:sp>
      <p:sp>
        <p:nvSpPr>
          <p:cNvPr id="3"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71B71C40-8AE5-44C1-A7F2-C4A4C2202973}" type="slidenum">
              <a:rPr lang="en-US"/>
            </a:fld>
            <a:endParaRPr lang="en-US"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3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53D3E24-C8B2-4295-B754-40DAF7C6810D}" type="datetimeFigureOut">
              <a:rPr lang="en-US" smtClean="0"/>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45939A-D6B3-49C1-AC18-5AF877A8D634}"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Agenda Slide / Content / Bullet Slide">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133350" y="219075"/>
            <a:ext cx="1371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en-US" sz="900">
                <a:solidFill>
                  <a:srgbClr val="0075B0"/>
                </a:solidFill>
                <a:ea typeface="Kozuka Gothic Pro R" pitchFamily="34" charset="-128"/>
                <a:cs typeface="Arial" panose="020B0604020202020204" pitchFamily="34" charset="0"/>
              </a:rPr>
              <a:t>www.cybage.com</a:t>
            </a:r>
            <a:endParaRPr lang="en-US" sz="900">
              <a:solidFill>
                <a:srgbClr val="0075B0"/>
              </a:solidFill>
              <a:ea typeface="Kozuka Gothic Pro R" pitchFamily="34" charset="-128"/>
              <a:cs typeface="Arial" panose="020B0604020202020204" pitchFamily="34" charset="0"/>
            </a:endParaRPr>
          </a:p>
        </p:txBody>
      </p:sp>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Text Placeholder 3"/>
          <p:cNvSpPr>
            <a:spLocks noGrp="1"/>
          </p:cNvSpPr>
          <p:nvPr>
            <p:ph type="body" sz="half" idx="2"/>
          </p:nvPr>
        </p:nvSpPr>
        <p:spPr>
          <a:xfrm>
            <a:off x="1645666" y="1721803"/>
            <a:ext cx="7269734" cy="3612070"/>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7E398DE5-A5EE-419C-87B1-E4D9FC24A556}"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Rectangle 2"/>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ectangle 3"/>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Title 1"/>
          <p:cNvSpPr>
            <a:spLocks noGrp="1"/>
          </p:cNvSpPr>
          <p:nvPr>
            <p:ph type="title"/>
          </p:nvPr>
        </p:nvSpPr>
        <p:spPr>
          <a:xfrm>
            <a:off x="1658112" y="1116433"/>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812A78CE-7E2F-4B5C-940F-71F65420D21C}"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3" name="Picture 8" descr="iStock_000005255967_WBack_03.jpg"/>
          <p:cNvPicPr>
            <a:picLocks noChangeAspect="1"/>
          </p:cNvPicPr>
          <p:nvPr userDrawn="1"/>
        </p:nvPicPr>
        <p:blipFill>
          <a:blip r:embed="rId2"/>
          <a:srcRect r="4"/>
          <a:stretch>
            <a:fillRect/>
          </a:stretch>
        </p:blipFill>
        <p:spPr bwMode="auto">
          <a:xfrm>
            <a:off x="0" y="690563"/>
            <a:ext cx="9144000" cy="6167437"/>
          </a:xfrm>
          <a:prstGeom prst="rect">
            <a:avLst/>
          </a:prstGeom>
          <a:noFill/>
          <a:ln w="9525">
            <a:noFill/>
            <a:miter lim="800000"/>
            <a:headEnd/>
            <a:tailEnd/>
          </a:ln>
        </p:spPr>
      </p:pic>
      <p:sp>
        <p:nvSpPr>
          <p:cNvPr id="4" name="Rectangle 3"/>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Rectangle 4"/>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Footer Placeholder 3"/>
          <p:cNvSpPr txBox="1">
            <a:spLocks noGrp="1"/>
          </p:cNvSpPr>
          <p:nvPr userDrawn="1"/>
        </p:nvSpPr>
        <p:spPr bwMode="auto">
          <a:xfrm>
            <a:off x="3733800" y="6497638"/>
            <a:ext cx="5267325" cy="238125"/>
          </a:xfrm>
          <a:prstGeom prst="rect">
            <a:avLst/>
          </a:prstGeom>
          <a:noFill/>
          <a:ln w="9525">
            <a:noFill/>
            <a:miter lim="800000"/>
          </a:ln>
        </p:spPr>
        <p:txBody>
          <a:bodyPr/>
          <a:lstStyle/>
          <a:p>
            <a:pPr algn="r" fontAlgn="auto">
              <a:spcBef>
                <a:spcPts val="0"/>
              </a:spcBef>
              <a:spcAft>
                <a:spcPts val="0"/>
              </a:spcAft>
              <a:defRPr/>
            </a:pPr>
            <a:r>
              <a:rPr lang="en-US" sz="650" dirty="0">
                <a:solidFill>
                  <a:prstClr val="black"/>
                </a:solidFill>
                <a:latin typeface="Kozuka Gothic Pro M" pitchFamily="34" charset="-128"/>
              </a:rPr>
              <a:t>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Copyright © </a:t>
            </a:r>
            <a:r>
              <a:rPr lang="en-US" sz="650" dirty="0" smtClean="0">
                <a:solidFill>
                  <a:prstClr val="black">
                    <a:lumMod val="85000"/>
                    <a:lumOff val="15000"/>
                  </a:prstClr>
                </a:solidFill>
                <a:latin typeface="Microsoft Sans Serif" panose="020B0604020202020204" pitchFamily="34" charset="0"/>
                <a:cs typeface="Microsoft Sans Serif" panose="020B0604020202020204" pitchFamily="34" charset="0"/>
              </a:rPr>
              <a:t>2011.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Cybage Software Pvt. Ltd. All Rights Reserved. Cybage Confidential.</a:t>
            </a:r>
            <a:endPar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endParaRPr>
          </a:p>
        </p:txBody>
      </p:sp>
      <p:sp>
        <p:nvSpPr>
          <p:cNvPr id="10" name="Title 1"/>
          <p:cNvSpPr>
            <a:spLocks noGrp="1"/>
          </p:cNvSpPr>
          <p:nvPr>
            <p:ph type="title"/>
          </p:nvPr>
        </p:nvSpPr>
        <p:spPr>
          <a:xfrm>
            <a:off x="1658112" y="1116433"/>
            <a:ext cx="7257288" cy="566610"/>
          </a:xfrm>
          <a:prstGeom prst="rect">
            <a:avLst/>
          </a:prstGeom>
        </p:spPr>
        <p:txBody>
          <a:bodyPr/>
          <a:lstStyle>
            <a:lvl1pPr algn="l">
              <a:tabLst>
                <a:tab pos="3941445" algn="l"/>
              </a:tabLst>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EED4FD61-3630-43C0-9064-4212E978589F}"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26733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Rectangle 4"/>
          <p:cNvSpPr/>
          <p:nvPr userDrawn="1"/>
        </p:nvSpPr>
        <p:spPr>
          <a:xfrm>
            <a:off x="1520825" y="26733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1" name="Title 1"/>
          <p:cNvSpPr>
            <a:spLocks noGrp="1"/>
          </p:cNvSpPr>
          <p:nvPr>
            <p:ph type="title"/>
          </p:nvPr>
        </p:nvSpPr>
        <p:spPr>
          <a:xfrm>
            <a:off x="1658112" y="3097887"/>
            <a:ext cx="7257288" cy="566610"/>
          </a:xfrm>
          <a:prstGeom prst="rect">
            <a:avLst/>
          </a:prstGeom>
        </p:spPr>
        <p:txBody>
          <a:bodyPr/>
          <a:lstStyle>
            <a:lvl1pPr algn="l">
              <a:defRPr sz="320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E18FE941-9911-4D6C-9A25-EB86B7640D84}"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3" name="Picture 7"/>
          <p:cNvPicPr>
            <a:picLocks noChangeAspect="1" noChangeArrowheads="1"/>
          </p:cNvPicPr>
          <p:nvPr userDrawn="1"/>
        </p:nvPicPr>
        <p:blipFill>
          <a:blip r:embed="rId2">
            <a:lum bright="-4000"/>
          </a:blip>
          <a:srcRect l="16829" t="5225" b="14674"/>
          <a:stretch>
            <a:fillRect/>
          </a:stretch>
        </p:blipFill>
        <p:spPr bwMode="auto">
          <a:xfrm>
            <a:off x="0" y="687388"/>
            <a:ext cx="9144000" cy="6170612"/>
          </a:xfrm>
          <a:prstGeom prst="rect">
            <a:avLst/>
          </a:prstGeom>
          <a:noFill/>
          <a:ln w="9525">
            <a:noFill/>
            <a:miter lim="800000"/>
            <a:headEnd/>
            <a:tailEnd/>
          </a:ln>
        </p:spPr>
      </p:pic>
      <p:sp>
        <p:nvSpPr>
          <p:cNvPr id="4" name="Footer Placeholder 3"/>
          <p:cNvSpPr txBox="1">
            <a:spLocks noGrp="1"/>
          </p:cNvSpPr>
          <p:nvPr userDrawn="1"/>
        </p:nvSpPr>
        <p:spPr bwMode="auto">
          <a:xfrm>
            <a:off x="3733800" y="6497638"/>
            <a:ext cx="5267325" cy="238125"/>
          </a:xfrm>
          <a:prstGeom prst="rect">
            <a:avLst/>
          </a:prstGeom>
          <a:noFill/>
          <a:ln w="9525">
            <a:noFill/>
            <a:miter lim="800000"/>
          </a:ln>
        </p:spPr>
        <p:txBody>
          <a:bodyPr/>
          <a:lstStyle/>
          <a:p>
            <a:pPr algn="r" fontAlgn="auto">
              <a:spcBef>
                <a:spcPts val="0"/>
              </a:spcBef>
              <a:spcAft>
                <a:spcPts val="0"/>
              </a:spcAft>
              <a:defRPr/>
            </a:pPr>
            <a:r>
              <a:rPr lang="en-US" sz="650" dirty="0">
                <a:solidFill>
                  <a:prstClr val="black"/>
                </a:solidFill>
                <a:latin typeface="Kozuka Gothic Pro M" pitchFamily="34" charset="-128"/>
              </a:rPr>
              <a:t>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Copyright © </a:t>
            </a:r>
            <a:r>
              <a:rPr lang="en-US" sz="650" dirty="0" smtClean="0">
                <a:solidFill>
                  <a:prstClr val="black">
                    <a:lumMod val="85000"/>
                    <a:lumOff val="15000"/>
                  </a:prstClr>
                </a:solidFill>
                <a:latin typeface="Microsoft Sans Serif" panose="020B0604020202020204" pitchFamily="34" charset="0"/>
                <a:cs typeface="Microsoft Sans Serif" panose="020B0604020202020204" pitchFamily="34" charset="0"/>
              </a:rPr>
              <a:t>2011Cybage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Software Pvt. Ltd. All Rights Reserved. Cybage Confidential.</a:t>
            </a:r>
            <a:endPar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endParaRPr>
          </a:p>
        </p:txBody>
      </p:sp>
      <p:sp>
        <p:nvSpPr>
          <p:cNvPr id="5" name="Rectangle 4"/>
          <p:cNvSpPr/>
          <p:nvPr userDrawn="1"/>
        </p:nvSpPr>
        <p:spPr>
          <a:xfrm>
            <a:off x="0" y="26733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Rectangle 5"/>
          <p:cNvSpPr/>
          <p:nvPr userDrawn="1"/>
        </p:nvSpPr>
        <p:spPr>
          <a:xfrm>
            <a:off x="1520825" y="26733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1" name="Title 1"/>
          <p:cNvSpPr>
            <a:spLocks noGrp="1"/>
          </p:cNvSpPr>
          <p:nvPr>
            <p:ph type="title"/>
          </p:nvPr>
        </p:nvSpPr>
        <p:spPr>
          <a:xfrm>
            <a:off x="1658112" y="3097887"/>
            <a:ext cx="7257288" cy="566610"/>
          </a:xfrm>
          <a:prstGeom prst="rect">
            <a:avLst/>
          </a:prstGeom>
        </p:spPr>
        <p:txBody>
          <a:bodyPr/>
          <a:lstStyle>
            <a:lvl1pPr algn="l">
              <a:tabLst>
                <a:tab pos="2001520" algn="l"/>
              </a:tabLst>
              <a:defRPr sz="320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2F60CB7C-8890-4810-AA16-10DB74DA1A12}"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Rectangle 2"/>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ectangle 3"/>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47A4149F-C60E-483D-A0A5-637C8226A5A7}"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pic>
        <p:nvPicPr>
          <p:cNvPr id="3" name="Picture 10" descr="iStock_000002285402XSmall_02.jpg"/>
          <p:cNvPicPr>
            <a:picLocks noChangeAspect="1"/>
          </p:cNvPicPr>
          <p:nvPr userDrawn="1"/>
        </p:nvPicPr>
        <p:blipFill>
          <a:blip r:embed="rId2">
            <a:lum bright="-6000"/>
          </a:blip>
          <a:srcRect l="2110" t="3665" r="1407"/>
          <a:stretch>
            <a:fillRect/>
          </a:stretch>
        </p:blipFill>
        <p:spPr bwMode="auto">
          <a:xfrm>
            <a:off x="0" y="687388"/>
            <a:ext cx="9142413" cy="6161087"/>
          </a:xfrm>
          <a:prstGeom prst="rect">
            <a:avLst/>
          </a:prstGeom>
          <a:noFill/>
          <a:ln w="9525">
            <a:noFill/>
            <a:miter lim="800000"/>
            <a:headEnd/>
            <a:tailEnd/>
          </a:ln>
        </p:spPr>
      </p:pic>
      <p:sp>
        <p:nvSpPr>
          <p:cNvPr id="4" name="Rectangle 3"/>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Rectangle 4"/>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Footer Placeholder 3"/>
          <p:cNvSpPr txBox="1">
            <a:spLocks noGrp="1"/>
          </p:cNvSpPr>
          <p:nvPr userDrawn="1"/>
        </p:nvSpPr>
        <p:spPr bwMode="auto">
          <a:xfrm>
            <a:off x="3733800" y="6497638"/>
            <a:ext cx="5267325" cy="238125"/>
          </a:xfrm>
          <a:prstGeom prst="rect">
            <a:avLst/>
          </a:prstGeom>
          <a:noFill/>
          <a:ln w="9525">
            <a:noFill/>
            <a:miter lim="800000"/>
          </a:ln>
        </p:spPr>
        <p:txBody>
          <a:bodyPr/>
          <a:lstStyle/>
          <a:p>
            <a:pPr algn="r" fontAlgn="auto">
              <a:spcBef>
                <a:spcPts val="0"/>
              </a:spcBef>
              <a:spcAft>
                <a:spcPts val="0"/>
              </a:spcAft>
              <a:defRPr/>
            </a:pPr>
            <a:r>
              <a:rPr lang="en-US" sz="650" dirty="0">
                <a:solidFill>
                  <a:prstClr val="black"/>
                </a:solidFill>
                <a:latin typeface="Kozuka Gothic Pro M" pitchFamily="34" charset="-128"/>
              </a:rPr>
              <a:t>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Copyright © </a:t>
            </a:r>
            <a:r>
              <a:rPr lang="en-US" sz="650" dirty="0" smtClean="0">
                <a:solidFill>
                  <a:prstClr val="black">
                    <a:lumMod val="85000"/>
                    <a:lumOff val="15000"/>
                  </a:prstClr>
                </a:solidFill>
                <a:latin typeface="Microsoft Sans Serif" panose="020B0604020202020204" pitchFamily="34" charset="0"/>
                <a:cs typeface="Microsoft Sans Serif" panose="020B0604020202020204" pitchFamily="34" charset="0"/>
              </a:rPr>
              <a:t>2011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Cybage Software Pvt. Ltd. All Rights Reserved. Cybage Confidential.</a:t>
            </a:r>
            <a:endPar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endParaRPr>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95F7460C-71AC-4577-9B17-092B73AB48AD}"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3" name="Picture 7"/>
          <p:cNvPicPr>
            <a:picLocks noChangeAspect="1" noChangeArrowheads="1"/>
          </p:cNvPicPr>
          <p:nvPr userDrawn="1"/>
        </p:nvPicPr>
        <p:blipFill>
          <a:blip r:embed="rId2">
            <a:lum bright="-4000"/>
          </a:blip>
          <a:srcRect l="16829" t="5225" b="14674"/>
          <a:stretch>
            <a:fillRect/>
          </a:stretch>
        </p:blipFill>
        <p:spPr bwMode="auto">
          <a:xfrm>
            <a:off x="0" y="687388"/>
            <a:ext cx="9144000" cy="6170612"/>
          </a:xfrm>
          <a:prstGeom prst="rect">
            <a:avLst/>
          </a:prstGeom>
          <a:noFill/>
          <a:ln w="9525">
            <a:noFill/>
            <a:miter lim="800000"/>
            <a:headEnd/>
            <a:tailEnd/>
          </a:ln>
        </p:spPr>
      </p:pic>
      <p:sp>
        <p:nvSpPr>
          <p:cNvPr id="4" name="Footer Placeholder 3"/>
          <p:cNvSpPr txBox="1">
            <a:spLocks noGrp="1"/>
          </p:cNvSpPr>
          <p:nvPr userDrawn="1"/>
        </p:nvSpPr>
        <p:spPr bwMode="auto">
          <a:xfrm>
            <a:off x="3733800" y="6497638"/>
            <a:ext cx="5267325" cy="238125"/>
          </a:xfrm>
          <a:prstGeom prst="rect">
            <a:avLst/>
          </a:prstGeom>
          <a:noFill/>
          <a:ln w="9525">
            <a:noFill/>
            <a:miter lim="800000"/>
          </a:ln>
        </p:spPr>
        <p:txBody>
          <a:bodyPr/>
          <a:lstStyle/>
          <a:p>
            <a:pPr algn="r" fontAlgn="auto">
              <a:spcBef>
                <a:spcPts val="0"/>
              </a:spcBef>
              <a:spcAft>
                <a:spcPts val="0"/>
              </a:spcAft>
              <a:defRPr/>
            </a:pPr>
            <a:r>
              <a:rPr lang="en-US" sz="650" dirty="0">
                <a:latin typeface="Kozuka Gothic Pro M" pitchFamily="34" charset="-128"/>
              </a:rPr>
              <a:t>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Copyright © </a:t>
            </a:r>
            <a:r>
              <a:rPr lang="en-US" sz="65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2011Cybage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Software Pvt. Ltd. All Rights Reserved. Cybage Confidential.</a:t>
            </a:r>
            <a:endPar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endParaRPr>
          </a:p>
        </p:txBody>
      </p:sp>
      <p:sp>
        <p:nvSpPr>
          <p:cNvPr id="5" name="Rectangle 4"/>
          <p:cNvSpPr/>
          <p:nvPr userDrawn="1"/>
        </p:nvSpPr>
        <p:spPr>
          <a:xfrm>
            <a:off x="0" y="26733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1520825" y="26733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Title 1"/>
          <p:cNvSpPr>
            <a:spLocks noGrp="1"/>
          </p:cNvSpPr>
          <p:nvPr>
            <p:ph type="title"/>
          </p:nvPr>
        </p:nvSpPr>
        <p:spPr>
          <a:xfrm>
            <a:off x="1658112" y="3097887"/>
            <a:ext cx="7257288" cy="566610"/>
          </a:xfrm>
          <a:prstGeom prst="rect">
            <a:avLst/>
          </a:prstGeom>
        </p:spPr>
        <p:txBody>
          <a:bodyPr/>
          <a:lstStyle>
            <a:lvl1pPr algn="l">
              <a:tabLst>
                <a:tab pos="2001520" algn="l"/>
              </a:tabLst>
              <a:defRPr sz="320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2F60CB7C-8890-4810-AA16-10DB74DA1A12}" type="slidenum">
              <a:rPr lang="en-US"/>
            </a:fld>
            <a:endParaRPr lang="en-US"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Rectangle 3"/>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Rectangle 4"/>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Title 1"/>
          <p:cNvSpPr>
            <a:spLocks noGrp="1"/>
          </p:cNvSpPr>
          <p:nvPr>
            <p:ph type="title"/>
          </p:nvPr>
        </p:nvSpPr>
        <p:spPr>
          <a:xfrm>
            <a:off x="1658112" y="1116433"/>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24" name="Text Placeholder 3"/>
          <p:cNvSpPr>
            <a:spLocks noGrp="1"/>
          </p:cNvSpPr>
          <p:nvPr>
            <p:ph type="body" sz="half" idx="2"/>
          </p:nvPr>
        </p:nvSpPr>
        <p:spPr>
          <a:xfrm>
            <a:off x="1645666" y="2523554"/>
            <a:ext cx="7269734" cy="3612070"/>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58A506E5-E417-4F9D-AC13-A135209871FF}"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pic>
        <p:nvPicPr>
          <p:cNvPr id="4" name="Picture 20" descr="Pune-CT1-GNR-HRB-USA New1.jpg"/>
          <p:cNvPicPr>
            <a:picLocks noChangeAspect="1"/>
          </p:cNvPicPr>
          <p:nvPr userDrawn="1"/>
        </p:nvPicPr>
        <p:blipFill>
          <a:blip r:embed="rId2"/>
          <a:stretch>
            <a:fillRect/>
          </a:stretch>
        </p:blipFill>
        <p:spPr bwMode="auto">
          <a:xfrm>
            <a:off x="0" y="1454227"/>
            <a:ext cx="8985153" cy="5406916"/>
          </a:xfrm>
          <a:prstGeom prst="rect">
            <a:avLst/>
          </a:prstGeom>
          <a:noFill/>
          <a:ln w="9525">
            <a:noFill/>
            <a:miter lim="800000"/>
            <a:headEnd/>
            <a:tailEnd/>
          </a:ln>
        </p:spPr>
      </p:pic>
      <p:sp>
        <p:nvSpPr>
          <p:cNvPr id="5" name="Rectangle 4"/>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Rectangle 5"/>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Footer Placeholder 3"/>
          <p:cNvSpPr txBox="1">
            <a:spLocks noGrp="1"/>
          </p:cNvSpPr>
          <p:nvPr userDrawn="1"/>
        </p:nvSpPr>
        <p:spPr bwMode="auto">
          <a:xfrm>
            <a:off x="3733800" y="6456363"/>
            <a:ext cx="5267325" cy="238125"/>
          </a:xfrm>
          <a:prstGeom prst="rect">
            <a:avLst/>
          </a:prstGeom>
          <a:noFill/>
          <a:ln w="9525">
            <a:noFill/>
            <a:miter lim="800000"/>
          </a:ln>
        </p:spPr>
        <p:txBody>
          <a:bodyPr/>
          <a:lstStyle/>
          <a:p>
            <a:pPr algn="r" fontAlgn="auto">
              <a:spcBef>
                <a:spcPts val="0"/>
              </a:spcBef>
              <a:spcAft>
                <a:spcPts val="0"/>
              </a:spcAft>
              <a:defRPr/>
            </a:pPr>
            <a:r>
              <a:rPr lang="en-US" sz="650" dirty="0">
                <a:solidFill>
                  <a:prstClr val="black"/>
                </a:solidFill>
                <a:latin typeface="Kozuka Gothic Pro M" pitchFamily="34" charset="-128"/>
              </a:rPr>
              <a:t>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Copyright © </a:t>
            </a:r>
            <a:r>
              <a:rPr lang="en-US" sz="650" dirty="0" smtClean="0">
                <a:solidFill>
                  <a:prstClr val="black">
                    <a:lumMod val="85000"/>
                    <a:lumOff val="15000"/>
                  </a:prstClr>
                </a:solidFill>
                <a:latin typeface="Microsoft Sans Serif" panose="020B0604020202020204" pitchFamily="34" charset="0"/>
                <a:cs typeface="Microsoft Sans Serif" panose="020B0604020202020204" pitchFamily="34" charset="0"/>
              </a:rPr>
              <a:t>2011 Cybage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Software Pvt. Ltd. All Rights Reserved. Cybage Confidential.</a:t>
            </a:r>
            <a:endPar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endParaRPr>
          </a:p>
        </p:txBody>
      </p:sp>
      <p:sp>
        <p:nvSpPr>
          <p:cNvPr id="10" name="Title 1"/>
          <p:cNvSpPr>
            <a:spLocks noGrp="1"/>
          </p:cNvSpPr>
          <p:nvPr>
            <p:ph type="title"/>
          </p:nvPr>
        </p:nvSpPr>
        <p:spPr>
          <a:xfrm>
            <a:off x="1658112" y="1116433"/>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AE4DAB37-26B3-4983-9CAA-47C341AFC488}"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694944"/>
            <a:ext cx="9144000" cy="6163056"/>
          </a:xfrm>
          <a:prstGeom prst="rect">
            <a:avLst/>
          </a:prstGeom>
          <a:blipFill dpi="0" rotWithShape="1">
            <a:blip r:embed="rId2">
              <a:alphaModFix amt="40000"/>
            </a:blip>
            <a:srcRect/>
            <a:stretch>
              <a:fillRect/>
            </a:stretch>
          </a:blipFill>
        </p:spPr>
        <p:txBody>
          <a:bodyPr/>
          <a:lstStyle>
            <a:lvl1pPr marL="0" indent="0">
              <a:buNone/>
              <a:defRPr sz="3200">
                <a:no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5" name="Rectangle 4"/>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Rectangle 5"/>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Title 1"/>
          <p:cNvSpPr>
            <a:spLocks noGrp="1"/>
          </p:cNvSpPr>
          <p:nvPr>
            <p:ph type="title"/>
          </p:nvPr>
        </p:nvSpPr>
        <p:spPr>
          <a:xfrm>
            <a:off x="1658112" y="1116433"/>
            <a:ext cx="7485888" cy="566610"/>
          </a:xfrm>
          <a:prstGeom prst="rect">
            <a:avLst/>
          </a:prstGeom>
        </p:spPr>
        <p:txBody>
          <a:bodyPr/>
          <a:lstStyle>
            <a:lvl1pPr algn="l">
              <a:tabLst>
                <a:tab pos="4516120" algn="l"/>
              </a:tabLst>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11" name="Text Placeholder 3"/>
          <p:cNvSpPr>
            <a:spLocks noGrp="1"/>
          </p:cNvSpPr>
          <p:nvPr>
            <p:ph type="body" sz="half" idx="2"/>
          </p:nvPr>
        </p:nvSpPr>
        <p:spPr>
          <a:xfrm>
            <a:off x="1645666" y="2523554"/>
            <a:ext cx="7269734" cy="3612070"/>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73BA7CC9-8F62-44AD-80A5-929721889876}"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1633538" y="1892300"/>
            <a:ext cx="6291262" cy="698500"/>
          </a:xfrm>
          <a:prstGeom prst="rect">
            <a:avLst/>
          </a:prstGeom>
          <a:noFill/>
          <a:ln w="9525">
            <a:noFill/>
            <a:miter lim="800000"/>
          </a:ln>
        </p:spPr>
        <p:txBody>
          <a:bodyPr anchor="ctr"/>
          <a:lstStyle/>
          <a:p>
            <a:pPr fontAlgn="auto">
              <a:lnSpc>
                <a:spcPct val="150000"/>
              </a:lnSpc>
              <a:spcBef>
                <a:spcPts val="0"/>
              </a:spcBef>
              <a:spcAft>
                <a:spcPts val="0"/>
              </a:spcAft>
              <a:defRPr/>
            </a:pPr>
            <a:endParaRPr lang="en-US" sz="1600" dirty="0">
              <a:solidFill>
                <a:prstClr val="black">
                  <a:lumMod val="85000"/>
                  <a:lumOff val="15000"/>
                </a:prstClr>
              </a:solidFill>
              <a:latin typeface="Microsoft Sans Serif" panose="020B0604020202020204" pitchFamily="34" charset="0"/>
              <a:ea typeface="Kozuka Gothic Pro L" pitchFamily="34" charset="-128"/>
              <a:cs typeface="Microsoft Sans Serif" panose="020B0604020202020204" pitchFamily="34" charset="0"/>
            </a:endParaRPr>
          </a:p>
        </p:txBody>
      </p:sp>
      <p:sp>
        <p:nvSpPr>
          <p:cNvPr id="6" name="Rectangle 5"/>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ectangle 6"/>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10" name="Text Placeholder 3"/>
          <p:cNvSpPr>
            <a:spLocks noGrp="1"/>
          </p:cNvSpPr>
          <p:nvPr>
            <p:ph type="body" sz="half" idx="2"/>
          </p:nvPr>
        </p:nvSpPr>
        <p:spPr>
          <a:xfrm>
            <a:off x="1645666" y="1721803"/>
            <a:ext cx="7269734" cy="2548445"/>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BDD88513-9AFA-4BE4-A22E-EE8AFC87EBED}"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694944"/>
            <a:ext cx="9144000" cy="6163056"/>
          </a:xfrm>
          <a:prstGeom prst="rect">
            <a:avLst/>
          </a:prstGeom>
          <a:blipFill dpi="0" rotWithShape="1">
            <a:blip r:embed="rId2">
              <a:alphaModFix amt="40000"/>
            </a:blip>
            <a:srcRect/>
            <a:stretch>
              <a:fillRect/>
            </a:stretch>
          </a:blipFill>
        </p:spPr>
        <p:txBody>
          <a:bodyPr/>
          <a:lstStyle>
            <a:lvl1pPr marL="0" indent="0">
              <a:buNone/>
              <a:defRPr sz="3200">
                <a:no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5" name="Rectangle 2"/>
          <p:cNvSpPr>
            <a:spLocks noChangeArrowheads="1"/>
          </p:cNvSpPr>
          <p:nvPr userDrawn="1"/>
        </p:nvSpPr>
        <p:spPr bwMode="auto">
          <a:xfrm>
            <a:off x="1633538" y="1892300"/>
            <a:ext cx="6291262" cy="698500"/>
          </a:xfrm>
          <a:prstGeom prst="rect">
            <a:avLst/>
          </a:prstGeom>
          <a:noFill/>
          <a:ln w="9525">
            <a:noFill/>
            <a:miter lim="800000"/>
          </a:ln>
        </p:spPr>
        <p:txBody>
          <a:bodyPr anchor="ctr"/>
          <a:lstStyle/>
          <a:p>
            <a:pPr fontAlgn="auto">
              <a:lnSpc>
                <a:spcPct val="150000"/>
              </a:lnSpc>
              <a:spcBef>
                <a:spcPts val="0"/>
              </a:spcBef>
              <a:spcAft>
                <a:spcPts val="0"/>
              </a:spcAft>
              <a:defRPr/>
            </a:pPr>
            <a:endParaRPr lang="en-US" sz="1600" dirty="0">
              <a:solidFill>
                <a:prstClr val="black">
                  <a:lumMod val="85000"/>
                  <a:lumOff val="15000"/>
                </a:prstClr>
              </a:solidFill>
              <a:latin typeface="Microsoft Sans Serif" panose="020B0604020202020204" pitchFamily="34" charset="0"/>
              <a:ea typeface="Kozuka Gothic Pro L" pitchFamily="34" charset="-128"/>
              <a:cs typeface="Microsoft Sans Serif" panose="020B0604020202020204" pitchFamily="34" charset="0"/>
            </a:endParaRPr>
          </a:p>
        </p:txBody>
      </p:sp>
      <p:sp>
        <p:nvSpPr>
          <p:cNvPr id="7" name="Rectangle 6"/>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ectangle 7"/>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10" name="Text Placeholder 3"/>
          <p:cNvSpPr>
            <a:spLocks noGrp="1"/>
          </p:cNvSpPr>
          <p:nvPr>
            <p:ph type="body" sz="half" idx="2"/>
          </p:nvPr>
        </p:nvSpPr>
        <p:spPr>
          <a:xfrm>
            <a:off x="1645666" y="1721803"/>
            <a:ext cx="7269734" cy="2594165"/>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11"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6DDEE3E6-CD34-4BA7-BE21-B347395A8995}"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Rectangle 3"/>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Rectangle 4"/>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Text Placeholder 3"/>
          <p:cNvSpPr>
            <a:spLocks noGrp="1"/>
          </p:cNvSpPr>
          <p:nvPr>
            <p:ph type="body" sz="half" idx="2"/>
          </p:nvPr>
        </p:nvSpPr>
        <p:spPr>
          <a:xfrm>
            <a:off x="1645666" y="1721803"/>
            <a:ext cx="7269734" cy="3612070"/>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2770105C-75BA-4D3C-9737-FF2454E923E6}"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 name="Rectangle 2"/>
          <p:cNvSpPr/>
          <p:nvPr userDrawn="1"/>
        </p:nvSpPr>
        <p:spPr>
          <a:xfrm>
            <a:off x="0" y="685800"/>
            <a:ext cx="9144000"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Title 1"/>
          <p:cNvSpPr>
            <a:spLocks noGrp="1"/>
          </p:cNvSpPr>
          <p:nvPr>
            <p:ph type="title"/>
          </p:nvPr>
        </p:nvSpPr>
        <p:spPr>
          <a:xfrm>
            <a:off x="143637"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4"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E520927C-DEB5-4B60-BF1E-1C39DBA168BA}"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a:srcRect/>
          <a:stretch>
            <a:fillRect/>
          </a:stretch>
        </p:blipFill>
        <p:spPr bwMode="auto">
          <a:xfrm>
            <a:off x="407988" y="1154113"/>
            <a:ext cx="8328025" cy="5137150"/>
          </a:xfrm>
          <a:prstGeom prst="rect">
            <a:avLst/>
          </a:prstGeom>
          <a:noFill/>
          <a:ln w="9525">
            <a:noFill/>
            <a:miter lim="800000"/>
            <a:headEnd/>
            <a:tailEnd/>
          </a:ln>
        </p:spPr>
      </p:pic>
      <p:sp>
        <p:nvSpPr>
          <p:cNvPr id="4" name="Rectangle 3"/>
          <p:cNvSpPr/>
          <p:nvPr userDrawn="1"/>
        </p:nvSpPr>
        <p:spPr>
          <a:xfrm>
            <a:off x="0" y="685800"/>
            <a:ext cx="1527175" cy="771525"/>
          </a:xfrm>
          <a:prstGeom prst="rect">
            <a:avLst/>
          </a:prstGeom>
          <a:solidFill>
            <a:srgbClr val="F88608">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Rectangle 4"/>
          <p:cNvSpPr/>
          <p:nvPr userDrawn="1"/>
        </p:nvSpPr>
        <p:spPr>
          <a:xfrm>
            <a:off x="1520825" y="685800"/>
            <a:ext cx="7623175" cy="771525"/>
          </a:xfrm>
          <a:prstGeom prst="rect">
            <a:avLst/>
          </a:prstGeom>
          <a:solidFill>
            <a:srgbClr val="92CC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Rectangle 2"/>
          <p:cNvSpPr>
            <a:spLocks noChangeArrowheads="1"/>
          </p:cNvSpPr>
          <p:nvPr userDrawn="1"/>
        </p:nvSpPr>
        <p:spPr bwMode="auto">
          <a:xfrm>
            <a:off x="133350" y="219075"/>
            <a:ext cx="1371600" cy="177800"/>
          </a:xfrm>
          <a:prstGeom prst="rect">
            <a:avLst/>
          </a:prstGeom>
          <a:noFill/>
          <a:ln w="9525">
            <a:noFill/>
            <a:miter lim="800000"/>
          </a:ln>
        </p:spPr>
        <p:txBody>
          <a:bodyPr anchor="ctr"/>
          <a:lstStyle/>
          <a:p>
            <a:pPr fontAlgn="auto">
              <a:lnSpc>
                <a:spcPct val="150000"/>
              </a:lnSpc>
              <a:spcBef>
                <a:spcPts val="0"/>
              </a:spcBef>
              <a:spcAft>
                <a:spcPts val="0"/>
              </a:spcAft>
              <a:defRPr/>
            </a:pPr>
            <a:r>
              <a:rPr lang="en-US" sz="900" dirty="0">
                <a:solidFill>
                  <a:srgbClr val="0075B0"/>
                </a:solidFill>
                <a:latin typeface="Arial" panose="020B0604020202020204" pitchFamily="34" charset="0"/>
                <a:ea typeface="Kozuka Gothic Pro R" pitchFamily="34" charset="-128"/>
                <a:cs typeface="Arial" panose="020B0604020202020204" pitchFamily="34" charset="0"/>
              </a:rPr>
              <a:t>www.cybage.com</a:t>
            </a:r>
            <a:endParaRPr lang="en-US" sz="900" dirty="0">
              <a:solidFill>
                <a:srgbClr val="0075B0"/>
              </a:solidFill>
              <a:latin typeface="Arial" panose="020B0604020202020204" pitchFamily="34" charset="0"/>
              <a:ea typeface="Kozuka Gothic Pro R" pitchFamily="34" charset="-128"/>
              <a:cs typeface="Arial" panose="020B0604020202020204" pitchFamily="34" charset="0"/>
            </a:endParaRPr>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AFCBF57-7BA2-4196-86E9-66F079619192}"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3" name="Rectangle 2"/>
          <p:cNvSpPr/>
          <p:nvPr userDrawn="1"/>
        </p:nvSpPr>
        <p:spPr>
          <a:xfrm>
            <a:off x="0" y="685800"/>
            <a:ext cx="1527175" cy="771525"/>
          </a:xfrm>
          <a:prstGeom prst="rect">
            <a:avLst/>
          </a:prstGeom>
          <a:solidFill>
            <a:srgbClr val="F88608">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ectangle 3"/>
          <p:cNvSpPr/>
          <p:nvPr userDrawn="1"/>
        </p:nvSpPr>
        <p:spPr>
          <a:xfrm>
            <a:off x="1520825" y="685800"/>
            <a:ext cx="7623175" cy="771525"/>
          </a:xfrm>
          <a:prstGeom prst="rect">
            <a:avLst/>
          </a:prstGeom>
          <a:solidFill>
            <a:srgbClr val="92CC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A3496728-9F0E-48E6-AE29-6FACE6F67DAE}"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4" name="Picture 10"/>
          <p:cNvPicPr>
            <a:picLocks noChangeAspect="1" noChangeArrowheads="1"/>
          </p:cNvPicPr>
          <p:nvPr userDrawn="1"/>
        </p:nvPicPr>
        <p:blipFill>
          <a:blip r:embed="rId2"/>
          <a:stretch>
            <a:fillRect/>
          </a:stretch>
        </p:blipFill>
        <p:spPr bwMode="auto">
          <a:xfrm>
            <a:off x="2552700" y="2982913"/>
            <a:ext cx="6591300" cy="3875087"/>
          </a:xfrm>
          <a:prstGeom prst="rect">
            <a:avLst/>
          </a:prstGeom>
          <a:noFill/>
          <a:ln w="9525">
            <a:noFill/>
            <a:miter lim="800000"/>
            <a:headEnd/>
            <a:tailEnd/>
          </a:ln>
        </p:spPr>
      </p:pic>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12" name="Text Placeholder 3"/>
          <p:cNvSpPr>
            <a:spLocks noGrp="1"/>
          </p:cNvSpPr>
          <p:nvPr>
            <p:ph type="body" sz="half" idx="2"/>
          </p:nvPr>
        </p:nvSpPr>
        <p:spPr>
          <a:xfrm>
            <a:off x="1645666" y="1721802"/>
            <a:ext cx="7269734" cy="4724717"/>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a:p>
            <a:pPr lvl="0"/>
            <a:endParaRPr lang="en-US" dirty="0" smtClean="0"/>
          </a:p>
          <a:p>
            <a:pPr lvl="0"/>
            <a:endParaRPr lang="en-US" dirty="0" smtClean="0"/>
          </a:p>
          <a:p>
            <a:pPr lvl="0"/>
            <a:endParaRPr lang="en-US" dirty="0" smtClean="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FE451DCD-20BD-4CAD-A0CF-9092C7A2ADF7}" type="slidenum">
              <a:rPr lang="en-US">
                <a:solidFill>
                  <a:prstClr val="black">
                    <a:lumMod val="85000"/>
                    <a:lumOff val="15000"/>
                  </a:prstClr>
                </a:solidFill>
              </a:rPr>
            </a:fld>
            <a:endParaRPr lang="en-US" dirty="0">
              <a:solidFill>
                <a:prstClr val="black">
                  <a:lumMod val="85000"/>
                  <a:lumOff val="15000"/>
                </a:prstClr>
              </a:solidFill>
            </a:endParaRPr>
          </a:p>
        </p:txBody>
      </p:sp>
      <p:sp>
        <p:nvSpPr>
          <p:cNvPr id="9" name="Footer Placeholder 3"/>
          <p:cNvSpPr txBox="1">
            <a:spLocks noGrp="1"/>
          </p:cNvSpPr>
          <p:nvPr userDrawn="1"/>
        </p:nvSpPr>
        <p:spPr bwMode="auto">
          <a:xfrm>
            <a:off x="3733800" y="6497638"/>
            <a:ext cx="5267325" cy="238125"/>
          </a:xfrm>
          <a:prstGeom prst="rect">
            <a:avLst/>
          </a:prstGeom>
          <a:noFill/>
          <a:ln w="9525">
            <a:noFill/>
            <a:miter lim="800000"/>
          </a:ln>
        </p:spPr>
        <p:txBody>
          <a:bodyPr/>
          <a:lstStyle/>
          <a:p>
            <a:pPr algn="r" fontAlgn="auto">
              <a:spcBef>
                <a:spcPts val="0"/>
              </a:spcBef>
              <a:spcAft>
                <a:spcPts val="0"/>
              </a:spcAft>
              <a:defRPr/>
            </a:pPr>
            <a:r>
              <a:rPr lang="en-US" sz="650" dirty="0">
                <a:solidFill>
                  <a:prstClr val="black"/>
                </a:solidFill>
                <a:latin typeface="Kozuka Gothic Pro M" pitchFamily="34" charset="-128"/>
              </a:rPr>
              <a:t>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Copyright © </a:t>
            </a:r>
            <a:r>
              <a:rPr lang="en-US" sz="650" dirty="0" smtClean="0">
                <a:solidFill>
                  <a:prstClr val="black">
                    <a:lumMod val="85000"/>
                    <a:lumOff val="15000"/>
                  </a:prstClr>
                </a:solidFill>
                <a:latin typeface="Microsoft Sans Serif" panose="020B0604020202020204" pitchFamily="34" charset="0"/>
                <a:cs typeface="Microsoft Sans Serif" panose="020B0604020202020204" pitchFamily="34" charset="0"/>
              </a:rPr>
              <a:t>2012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Cybage Software Pvt. Ltd. All Rights Reserved. Cybage Confidential.</a:t>
            </a:r>
            <a:endPar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Rectangle 2"/>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47A4149F-C60E-483D-A0A5-637C8226A5A7}" type="slidenum">
              <a:rPr lang="en-US"/>
            </a:fld>
            <a:endParaRPr lang="en-US" dirty="0"/>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Text Placeholder 3"/>
          <p:cNvSpPr>
            <a:spLocks noGrp="1"/>
          </p:cNvSpPr>
          <p:nvPr>
            <p:ph type="body" sz="half" idx="2"/>
          </p:nvPr>
        </p:nvSpPr>
        <p:spPr>
          <a:xfrm>
            <a:off x="1645666" y="5306251"/>
            <a:ext cx="7269734" cy="1075499"/>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icture Placeholder 2"/>
          <p:cNvSpPr>
            <a:spLocks noGrp="1"/>
          </p:cNvSpPr>
          <p:nvPr>
            <p:ph type="pic" idx="1"/>
          </p:nvPr>
        </p:nvSpPr>
        <p:spPr>
          <a:xfrm>
            <a:off x="1752600" y="1856231"/>
            <a:ext cx="5644896" cy="3154681"/>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0"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BD166A5C-17C6-4A49-AC19-AC1F236CAA51}"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ectangle 2"/>
          <p:cNvSpPr>
            <a:spLocks noChangeArrowheads="1"/>
          </p:cNvSpPr>
          <p:nvPr userDrawn="1"/>
        </p:nvSpPr>
        <p:spPr bwMode="auto">
          <a:xfrm>
            <a:off x="133350" y="219075"/>
            <a:ext cx="1371600" cy="177800"/>
          </a:xfrm>
          <a:prstGeom prst="rect">
            <a:avLst/>
          </a:prstGeom>
          <a:noFill/>
          <a:ln w="9525">
            <a:noFill/>
            <a:miter lim="800000"/>
          </a:ln>
        </p:spPr>
        <p:txBody>
          <a:bodyPr anchor="ctr"/>
          <a:lstStyle/>
          <a:p>
            <a:pPr fontAlgn="auto">
              <a:lnSpc>
                <a:spcPct val="150000"/>
              </a:lnSpc>
              <a:spcBef>
                <a:spcPts val="0"/>
              </a:spcBef>
              <a:spcAft>
                <a:spcPts val="0"/>
              </a:spcAft>
              <a:defRPr/>
            </a:pPr>
            <a:r>
              <a:rPr lang="en-US" sz="900" dirty="0">
                <a:solidFill>
                  <a:srgbClr val="0075B0"/>
                </a:solidFill>
                <a:latin typeface="Arial" panose="020B0604020202020204" pitchFamily="34" charset="0"/>
                <a:ea typeface="Kozuka Gothic Pro R" pitchFamily="34" charset="-128"/>
                <a:cs typeface="Arial" panose="020B0604020202020204" pitchFamily="34" charset="0"/>
              </a:rPr>
              <a:t>www.cybage.com</a:t>
            </a:r>
            <a:endParaRPr lang="en-US" sz="900" dirty="0">
              <a:solidFill>
                <a:srgbClr val="0075B0"/>
              </a:solidFill>
              <a:latin typeface="Arial" panose="020B0604020202020204" pitchFamily="34" charset="0"/>
              <a:ea typeface="Kozuka Gothic Pro R" pitchFamily="34" charset="-128"/>
              <a:cs typeface="Arial" panose="020B0604020202020204" pitchFamily="34" charset="0"/>
            </a:endParaRPr>
          </a:p>
        </p:txBody>
      </p:sp>
      <p:sp>
        <p:nvSpPr>
          <p:cNvPr id="13" name="Picture Placeholder 2"/>
          <p:cNvSpPr>
            <a:spLocks noGrp="1"/>
          </p:cNvSpPr>
          <p:nvPr>
            <p:ph type="pic" idx="1"/>
          </p:nvPr>
        </p:nvSpPr>
        <p:spPr>
          <a:xfrm>
            <a:off x="228600" y="1856231"/>
            <a:ext cx="4260850" cy="3154681"/>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2" name="Title 1"/>
          <p:cNvSpPr>
            <a:spLocks noGrp="1"/>
          </p:cNvSpPr>
          <p:nvPr>
            <p:ph type="title"/>
          </p:nvPr>
        </p:nvSpPr>
        <p:spPr>
          <a:xfrm>
            <a:off x="1658112" y="799720"/>
            <a:ext cx="7257288" cy="566610"/>
          </a:xfrm>
          <a:prstGeom prst="rect">
            <a:avLst/>
          </a:prstGeom>
        </p:spPr>
        <p:txBody>
          <a:bodyPr/>
          <a:lstStyle>
            <a:lvl1pPr algn="l">
              <a:defRPr sz="250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9" name="Text Placeholder 3"/>
          <p:cNvSpPr>
            <a:spLocks noGrp="1"/>
          </p:cNvSpPr>
          <p:nvPr>
            <p:ph type="body" sz="half" idx="10"/>
          </p:nvPr>
        </p:nvSpPr>
        <p:spPr>
          <a:xfrm>
            <a:off x="4572000" y="1758379"/>
            <a:ext cx="4343400" cy="3612070"/>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10" name="Slide Number Placeholder 5"/>
          <p:cNvSpPr>
            <a:spLocks noGrp="1"/>
          </p:cNvSpPr>
          <p:nvPr>
            <p:ph type="sldNum" sz="quarter" idx="11"/>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2F07A33B-69A4-4F59-B3B9-C3C4A0901BC6}"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ectangle 3"/>
          <p:cNvSpPr>
            <a:spLocks noChangeArrowheads="1"/>
          </p:cNvSpPr>
          <p:nvPr userDrawn="1"/>
        </p:nvSpPr>
        <p:spPr bwMode="auto">
          <a:xfrm>
            <a:off x="209550" y="2327275"/>
            <a:ext cx="2155825" cy="708025"/>
          </a:xfrm>
          <a:prstGeom prst="rect">
            <a:avLst/>
          </a:prstGeom>
          <a:noFill/>
          <a:ln w="9525">
            <a:noFill/>
            <a:miter lim="800000"/>
          </a:ln>
        </p:spPr>
        <p:txBody>
          <a:bodyPr>
            <a:spAutoFit/>
          </a:bodyPr>
          <a:lstStyle/>
          <a:p>
            <a:pPr algn="ctr" fontAlgn="auto">
              <a:spcBef>
                <a:spcPts val="0"/>
              </a:spcBef>
              <a:spcAft>
                <a:spcPts val="0"/>
              </a:spcAft>
              <a:defRPr/>
            </a:pPr>
            <a:r>
              <a:rPr lang="en-US" sz="2000" dirty="0">
                <a:solidFill>
                  <a:prstClr val="white"/>
                </a:solidFill>
                <a:latin typeface="Microsoft Sans Serif" panose="020B0604020202020204" pitchFamily="34" charset="0"/>
                <a:ea typeface="Kozuka Gothic Pro L" pitchFamily="34" charset="-128"/>
                <a:cs typeface="Microsoft Sans Serif" panose="020B0604020202020204" pitchFamily="34" charset="0"/>
              </a:rPr>
              <a:t>Place image here</a:t>
            </a:r>
            <a:endParaRPr lang="en-US" sz="2000" dirty="0">
              <a:solidFill>
                <a:prstClr val="white"/>
              </a:solidFill>
              <a:latin typeface="Microsoft Sans Serif" panose="020B0604020202020204" pitchFamily="34" charset="0"/>
              <a:ea typeface="Kozuka Gothic Pro L" pitchFamily="34" charset="-128"/>
              <a:cs typeface="Microsoft Sans Serif" panose="020B0604020202020204" pitchFamily="34" charset="0"/>
            </a:endParaRPr>
          </a:p>
        </p:txBody>
      </p:sp>
      <p:sp>
        <p:nvSpPr>
          <p:cNvPr id="15" name="Picture Placeholder 2"/>
          <p:cNvSpPr>
            <a:spLocks noGrp="1"/>
          </p:cNvSpPr>
          <p:nvPr>
            <p:ph type="pic" idx="1"/>
          </p:nvPr>
        </p:nvSpPr>
        <p:spPr>
          <a:xfrm>
            <a:off x="228600" y="1856232"/>
            <a:ext cx="2136775" cy="158204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12" name="Text Placeholder 3"/>
          <p:cNvSpPr>
            <a:spLocks noGrp="1"/>
          </p:cNvSpPr>
          <p:nvPr>
            <p:ph type="body" sz="half" idx="10"/>
          </p:nvPr>
        </p:nvSpPr>
        <p:spPr>
          <a:xfrm>
            <a:off x="2498280" y="1721803"/>
            <a:ext cx="6389687" cy="3612070"/>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9" name="Slide Number Placeholder 5"/>
          <p:cNvSpPr>
            <a:spLocks noGrp="1"/>
          </p:cNvSpPr>
          <p:nvPr>
            <p:ph type="sldNum" sz="quarter" idx="11"/>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8ACD2C7-4421-45EE-8B74-CF7606631C23}"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0" y="5988323"/>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sp>
        <p:nvSpPr>
          <p:cNvPr id="4" name="Rectangle 3"/>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grpSp>
        <p:nvGrpSpPr>
          <p:cNvPr id="5" name="Group 34"/>
          <p:cNvGrpSpPr/>
          <p:nvPr userDrawn="1"/>
        </p:nvGrpSpPr>
        <p:grpSpPr bwMode="auto">
          <a:xfrm>
            <a:off x="-9525" y="1458913"/>
            <a:ext cx="2286000" cy="795337"/>
            <a:chOff x="1000125" y="5848350"/>
            <a:chExt cx="2286000" cy="795338"/>
          </a:xfrm>
        </p:grpSpPr>
        <p:sp>
          <p:nvSpPr>
            <p:cNvPr id="6" name="Rectangle 5"/>
            <p:cNvSpPr/>
            <p:nvPr/>
          </p:nvSpPr>
          <p:spPr bwMode="auto">
            <a:xfrm flipH="1">
              <a:off x="1000125" y="5848350"/>
              <a:ext cx="2286000" cy="795338"/>
            </a:xfrm>
            <a:prstGeom prst="rect">
              <a:avLst/>
            </a:prstGeom>
            <a:solidFill>
              <a:srgbClr val="00547E">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Text Placeholder 3"/>
            <p:cNvSpPr txBox="1"/>
            <p:nvPr/>
          </p:nvSpPr>
          <p:spPr>
            <a:xfrm>
              <a:off x="1009650" y="5872162"/>
              <a:ext cx="2276475" cy="712789"/>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ct val="20000"/>
                </a:spcBef>
                <a:spcAft>
                  <a:spcPts val="0"/>
                </a:spcAft>
                <a:buFont typeface="Arial" panose="020B0604020202020204" pitchFamily="34" charset="0"/>
                <a:buNone/>
                <a:defRPr/>
              </a:pPr>
              <a:r>
                <a:rPr lang="en-US" sz="1800" dirty="0" smtClean="0">
                  <a:solidFill>
                    <a:prstClr val="white">
                      <a:lumMod val="95000"/>
                    </a:prstClr>
                  </a:solidFill>
                </a:rPr>
                <a:t>Product Engineering</a:t>
              </a:r>
              <a:endParaRPr lang="en-US" sz="1800" dirty="0" smtClean="0">
                <a:solidFill>
                  <a:prstClr val="white">
                    <a:lumMod val="95000"/>
                  </a:prstClr>
                </a:solidFill>
              </a:endParaRPr>
            </a:p>
            <a:p>
              <a:pPr fontAlgn="auto">
                <a:spcBef>
                  <a:spcPct val="20000"/>
                </a:spcBef>
                <a:spcAft>
                  <a:spcPts val="0"/>
                </a:spcAft>
                <a:buFont typeface="Arial" panose="020B0604020202020204" pitchFamily="34" charset="0"/>
                <a:buNone/>
                <a:defRPr/>
              </a:pPr>
              <a:r>
                <a:rPr lang="en-US" sz="1000" dirty="0" smtClean="0">
                  <a:solidFill>
                    <a:prstClr val="white">
                      <a:lumMod val="95000"/>
                    </a:prstClr>
                  </a:solidFill>
                </a:rPr>
                <a:t>(Outsourced Product Development Services)</a:t>
              </a:r>
              <a:endParaRPr lang="en-US" sz="1000" dirty="0" smtClean="0">
                <a:solidFill>
                  <a:prstClr val="white">
                    <a:lumMod val="95000"/>
                  </a:prstClr>
                </a:solidFill>
              </a:endParaRPr>
            </a:p>
          </p:txBody>
        </p:sp>
      </p:grpSp>
      <p:grpSp>
        <p:nvGrpSpPr>
          <p:cNvPr id="8" name="Group 40"/>
          <p:cNvGrpSpPr/>
          <p:nvPr userDrawn="1"/>
        </p:nvGrpSpPr>
        <p:grpSpPr bwMode="auto">
          <a:xfrm>
            <a:off x="4562475" y="1457325"/>
            <a:ext cx="2295525" cy="795338"/>
            <a:chOff x="4562856" y="1457325"/>
            <a:chExt cx="2295144" cy="795338"/>
          </a:xfrm>
        </p:grpSpPr>
        <p:sp>
          <p:nvSpPr>
            <p:cNvPr id="9" name="Rectangle 8"/>
            <p:cNvSpPr/>
            <p:nvPr/>
          </p:nvSpPr>
          <p:spPr bwMode="auto">
            <a:xfrm flipH="1">
              <a:off x="4572379" y="1457325"/>
              <a:ext cx="2285621" cy="795338"/>
            </a:xfrm>
            <a:prstGeom prst="rect">
              <a:avLst/>
            </a:prstGeom>
            <a:solidFill>
              <a:srgbClr val="B36005">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Text Placeholder 3"/>
            <p:cNvSpPr txBox="1"/>
            <p:nvPr/>
          </p:nvSpPr>
          <p:spPr>
            <a:xfrm>
              <a:off x="4562856" y="1490663"/>
              <a:ext cx="1920556" cy="712787"/>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ct val="20000"/>
                </a:spcBef>
                <a:spcAft>
                  <a:spcPts val="0"/>
                </a:spcAft>
                <a:buFont typeface="Arial" panose="020B0604020202020204" pitchFamily="34" charset="0"/>
                <a:buNone/>
                <a:defRPr/>
              </a:pPr>
              <a:r>
                <a:rPr lang="en-US" sz="1800" dirty="0" smtClean="0">
                  <a:solidFill>
                    <a:prstClr val="white">
                      <a:lumMod val="95000"/>
                    </a:prstClr>
                  </a:solidFill>
                </a:rPr>
                <a:t>Value Added Services</a:t>
              </a:r>
              <a:endParaRPr lang="en-US" sz="1800" dirty="0" smtClean="0">
                <a:solidFill>
                  <a:prstClr val="white">
                    <a:lumMod val="95000"/>
                  </a:prstClr>
                </a:solidFill>
              </a:endParaRPr>
            </a:p>
          </p:txBody>
        </p:sp>
      </p:grpSp>
      <p:grpSp>
        <p:nvGrpSpPr>
          <p:cNvPr id="11" name="Group 46"/>
          <p:cNvGrpSpPr/>
          <p:nvPr userDrawn="1"/>
        </p:nvGrpSpPr>
        <p:grpSpPr bwMode="auto">
          <a:xfrm>
            <a:off x="6858000" y="1457325"/>
            <a:ext cx="2286000" cy="795338"/>
            <a:chOff x="6858000" y="1457325"/>
            <a:chExt cx="2286000" cy="795338"/>
          </a:xfrm>
        </p:grpSpPr>
        <p:sp>
          <p:nvSpPr>
            <p:cNvPr id="12" name="Rectangle 11"/>
            <p:cNvSpPr/>
            <p:nvPr/>
          </p:nvSpPr>
          <p:spPr bwMode="auto">
            <a:xfrm flipH="1">
              <a:off x="6858000" y="1457325"/>
              <a:ext cx="2286000" cy="795338"/>
            </a:xfrm>
            <a:prstGeom prst="rect">
              <a:avLst/>
            </a:prstGeom>
            <a:solidFill>
              <a:srgbClr val="EB7E0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Text Placeholder 3"/>
            <p:cNvSpPr txBox="1"/>
            <p:nvPr/>
          </p:nvSpPr>
          <p:spPr>
            <a:xfrm>
              <a:off x="6867525" y="1490663"/>
              <a:ext cx="1919288" cy="712787"/>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ct val="20000"/>
                </a:spcBef>
                <a:spcAft>
                  <a:spcPts val="0"/>
                </a:spcAft>
                <a:buFont typeface="Arial" panose="020B0604020202020204" pitchFamily="34" charset="0"/>
                <a:buNone/>
                <a:defRPr/>
              </a:pPr>
              <a:r>
                <a:rPr lang="en-US" sz="1800" dirty="0" smtClean="0">
                  <a:solidFill>
                    <a:prstClr val="white">
                      <a:lumMod val="95000"/>
                    </a:prstClr>
                  </a:solidFill>
                </a:rPr>
                <a:t>Idea Incubation Center</a:t>
              </a:r>
              <a:endParaRPr lang="en-US" sz="1800" dirty="0" smtClean="0">
                <a:solidFill>
                  <a:prstClr val="white">
                    <a:lumMod val="95000"/>
                  </a:prstClr>
                </a:solidFill>
              </a:endParaRPr>
            </a:p>
          </p:txBody>
        </p:sp>
      </p:grpSp>
      <p:grpSp>
        <p:nvGrpSpPr>
          <p:cNvPr id="14" name="Group 51"/>
          <p:cNvGrpSpPr/>
          <p:nvPr userDrawn="1"/>
        </p:nvGrpSpPr>
        <p:grpSpPr bwMode="auto">
          <a:xfrm>
            <a:off x="2266950" y="1457325"/>
            <a:ext cx="2305050" cy="795338"/>
            <a:chOff x="2267712" y="1457325"/>
            <a:chExt cx="2304288" cy="795338"/>
          </a:xfrm>
        </p:grpSpPr>
        <p:sp>
          <p:nvSpPr>
            <p:cNvPr id="15" name="Rectangle 14"/>
            <p:cNvSpPr/>
            <p:nvPr/>
          </p:nvSpPr>
          <p:spPr bwMode="auto">
            <a:xfrm flipH="1">
              <a:off x="2278821" y="1457325"/>
              <a:ext cx="2293179" cy="795338"/>
            </a:xfrm>
            <a:prstGeom prst="rect">
              <a:avLst/>
            </a:prstGeom>
            <a:solidFill>
              <a:srgbClr val="0075B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prstClr val="white"/>
                </a:solidFill>
              </a:endParaRPr>
            </a:p>
          </p:txBody>
        </p:sp>
        <p:sp>
          <p:nvSpPr>
            <p:cNvPr id="16" name="Text Placeholder 3"/>
            <p:cNvSpPr txBox="1"/>
            <p:nvPr/>
          </p:nvSpPr>
          <p:spPr>
            <a:xfrm>
              <a:off x="2267712" y="1481138"/>
              <a:ext cx="2304288" cy="712787"/>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ts val="0"/>
                </a:spcBef>
                <a:spcAft>
                  <a:spcPts val="0"/>
                </a:spcAft>
                <a:defRPr/>
              </a:pPr>
              <a:r>
                <a:rPr lang="en-US" sz="1800" dirty="0" smtClean="0">
                  <a:solidFill>
                    <a:prstClr val="white">
                      <a:lumMod val="95000"/>
                    </a:prstClr>
                  </a:solidFill>
                </a:rPr>
                <a:t>Enterprise Business Solutions</a:t>
              </a:r>
              <a:endParaRPr lang="en-US" sz="1800" dirty="0" smtClean="0">
                <a:solidFill>
                  <a:prstClr val="white">
                    <a:lumMod val="95000"/>
                  </a:prstClr>
                </a:solidFill>
              </a:endParaRPr>
            </a:p>
          </p:txBody>
        </p:sp>
      </p:grpSp>
      <p:grpSp>
        <p:nvGrpSpPr>
          <p:cNvPr id="17" name="Group 57"/>
          <p:cNvGrpSpPr/>
          <p:nvPr userDrawn="1"/>
        </p:nvGrpSpPr>
        <p:grpSpPr bwMode="auto">
          <a:xfrm>
            <a:off x="-9525" y="2252663"/>
            <a:ext cx="2286000" cy="3723264"/>
            <a:chOff x="-9525" y="2252663"/>
            <a:chExt cx="2286000" cy="3343275"/>
          </a:xfrm>
        </p:grpSpPr>
        <p:sp>
          <p:nvSpPr>
            <p:cNvPr id="18" name="Rectangle 17"/>
            <p:cNvSpPr/>
            <p:nvPr/>
          </p:nvSpPr>
          <p:spPr bwMode="auto">
            <a:xfrm flipH="1" flipV="1">
              <a:off x="-9525" y="2252663"/>
              <a:ext cx="2286000" cy="3343275"/>
            </a:xfrm>
            <a:prstGeom prst="rect">
              <a:avLst/>
            </a:prstGeom>
            <a:solidFill>
              <a:srgbClr val="44BDF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
                  <a:prstClr val="black">
                    <a:lumMod val="75000"/>
                    <a:lumOff val="25000"/>
                  </a:prstClr>
                </a:buClr>
                <a:defRPr/>
              </a:pPr>
              <a:endParaRPr lang="en-US" dirty="0">
                <a:solidFill>
                  <a:prstClr val="white"/>
                </a:solidFill>
              </a:endParaRPr>
            </a:p>
          </p:txBody>
        </p:sp>
        <p:sp>
          <p:nvSpPr>
            <p:cNvPr id="19" name="Text Placeholder 3"/>
            <p:cNvSpPr txBox="1"/>
            <p:nvPr/>
          </p:nvSpPr>
          <p:spPr>
            <a:xfrm>
              <a:off x="4915" y="2414588"/>
              <a:ext cx="2111216" cy="3024187"/>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ts val="0"/>
                </a:spcBef>
                <a:buClr>
                  <a:srgbClr val="0075B0"/>
                </a:buClr>
                <a:defRPr/>
              </a:pPr>
              <a:r>
                <a:rPr lang="en-US" dirty="0" smtClean="0">
                  <a:solidFill>
                    <a:prstClr val="black">
                      <a:lumMod val="75000"/>
                      <a:lumOff val="25000"/>
                    </a:prstClr>
                  </a:solidFill>
                </a:rPr>
                <a:t>Software Development</a:t>
              </a:r>
              <a:endParaRPr lang="en-US" dirty="0" smtClean="0">
                <a:solidFill>
                  <a:prstClr val="black">
                    <a:lumMod val="75000"/>
                    <a:lumOff val="25000"/>
                  </a:prstClr>
                </a:solidFill>
              </a:endParaRPr>
            </a:p>
            <a:p>
              <a:pPr>
                <a:spcBef>
                  <a:spcPts val="0"/>
                </a:spcBef>
                <a:buClr>
                  <a:srgbClr val="0075B0"/>
                </a:buClr>
                <a:defRPr/>
              </a:pPr>
              <a:endParaRPr lang="en-US" dirty="0" smtClean="0">
                <a:solidFill>
                  <a:prstClr val="black">
                    <a:lumMod val="75000"/>
                    <a:lumOff val="25000"/>
                  </a:prstClr>
                </a:solidFill>
              </a:endParaRPr>
            </a:p>
            <a:p>
              <a:pPr>
                <a:spcBef>
                  <a:spcPts val="0"/>
                </a:spcBef>
                <a:buClr>
                  <a:srgbClr val="0075B0"/>
                </a:buClr>
                <a:defRPr/>
              </a:pPr>
              <a:r>
                <a:rPr lang="en-US" dirty="0" smtClean="0">
                  <a:solidFill>
                    <a:prstClr val="black">
                      <a:lumMod val="75000"/>
                      <a:lumOff val="25000"/>
                    </a:prstClr>
                  </a:solidFill>
                </a:rPr>
                <a:t>Software </a:t>
              </a:r>
              <a:br>
                <a:rPr lang="en-US" dirty="0" smtClean="0">
                  <a:solidFill>
                    <a:prstClr val="black">
                      <a:lumMod val="75000"/>
                      <a:lumOff val="25000"/>
                    </a:prstClr>
                  </a:solidFill>
                </a:rPr>
              </a:br>
              <a:r>
                <a:rPr lang="en-US" dirty="0" smtClean="0">
                  <a:solidFill>
                    <a:prstClr val="black">
                      <a:lumMod val="75000"/>
                      <a:lumOff val="25000"/>
                    </a:prstClr>
                  </a:solidFill>
                </a:rPr>
                <a:t>Re-Engineering</a:t>
              </a:r>
              <a:endParaRPr lang="en-US" dirty="0" smtClean="0">
                <a:solidFill>
                  <a:prstClr val="black">
                    <a:lumMod val="75000"/>
                    <a:lumOff val="25000"/>
                  </a:prstClr>
                </a:solidFill>
              </a:endParaRPr>
            </a:p>
            <a:p>
              <a:pPr>
                <a:spcBef>
                  <a:spcPts val="0"/>
                </a:spcBef>
                <a:buClr>
                  <a:srgbClr val="0075B0"/>
                </a:buClr>
                <a:defRPr/>
              </a:pPr>
              <a:endParaRPr lang="en-US" dirty="0" smtClean="0">
                <a:solidFill>
                  <a:prstClr val="black">
                    <a:lumMod val="75000"/>
                    <a:lumOff val="25000"/>
                  </a:prstClr>
                </a:solidFill>
              </a:endParaRPr>
            </a:p>
            <a:p>
              <a:pPr>
                <a:spcBef>
                  <a:spcPts val="0"/>
                </a:spcBef>
                <a:buClr>
                  <a:srgbClr val="0075B0"/>
                </a:buClr>
                <a:defRPr/>
              </a:pPr>
              <a:r>
                <a:rPr lang="en-US" dirty="0" smtClean="0">
                  <a:solidFill>
                    <a:prstClr val="black">
                      <a:lumMod val="75000"/>
                      <a:lumOff val="25000"/>
                    </a:prstClr>
                  </a:solidFill>
                </a:rPr>
                <a:t>Software Maintenance</a:t>
              </a:r>
              <a:endParaRPr lang="en-US" dirty="0" smtClean="0">
                <a:solidFill>
                  <a:prstClr val="black">
                    <a:lumMod val="75000"/>
                    <a:lumOff val="25000"/>
                  </a:prstClr>
                </a:solidFill>
              </a:endParaRPr>
            </a:p>
            <a:p>
              <a:pPr>
                <a:spcBef>
                  <a:spcPts val="0"/>
                </a:spcBef>
                <a:buClr>
                  <a:srgbClr val="0075B0"/>
                </a:buClr>
                <a:defRPr/>
              </a:pPr>
              <a:endParaRPr lang="en-US" dirty="0" smtClean="0">
                <a:solidFill>
                  <a:prstClr val="black">
                    <a:lumMod val="75000"/>
                    <a:lumOff val="25000"/>
                  </a:prstClr>
                </a:solidFill>
              </a:endParaRPr>
            </a:p>
            <a:p>
              <a:pPr>
                <a:spcBef>
                  <a:spcPts val="0"/>
                </a:spcBef>
                <a:buClr>
                  <a:srgbClr val="0075B0"/>
                </a:buClr>
                <a:defRPr/>
              </a:pPr>
              <a:r>
                <a:rPr lang="en-US" dirty="0" smtClean="0">
                  <a:solidFill>
                    <a:prstClr val="black">
                      <a:lumMod val="75000"/>
                      <a:lumOff val="25000"/>
                    </a:prstClr>
                  </a:solidFill>
                </a:rPr>
                <a:t>QA and Testing</a:t>
              </a:r>
              <a:endParaRPr lang="en-US" dirty="0" smtClean="0">
                <a:solidFill>
                  <a:prstClr val="black">
                    <a:lumMod val="75000"/>
                    <a:lumOff val="25000"/>
                  </a:prstClr>
                </a:solidFill>
              </a:endParaRPr>
            </a:p>
            <a:p>
              <a:pPr>
                <a:spcBef>
                  <a:spcPts val="0"/>
                </a:spcBef>
                <a:buClr>
                  <a:srgbClr val="0075B0"/>
                </a:buClr>
                <a:defRPr/>
              </a:pPr>
              <a:endParaRPr lang="en-US" dirty="0" smtClean="0">
                <a:solidFill>
                  <a:prstClr val="black">
                    <a:lumMod val="75000"/>
                    <a:lumOff val="25000"/>
                  </a:prstClr>
                </a:solidFill>
              </a:endParaRPr>
            </a:p>
            <a:p>
              <a:pPr>
                <a:spcBef>
                  <a:spcPts val="0"/>
                </a:spcBef>
                <a:buClr>
                  <a:srgbClr val="0075B0"/>
                </a:buClr>
                <a:defRPr/>
              </a:pPr>
              <a:r>
                <a:rPr lang="en-US" dirty="0" smtClean="0">
                  <a:solidFill>
                    <a:prstClr val="black">
                      <a:lumMod val="75000"/>
                      <a:lumOff val="25000"/>
                    </a:prstClr>
                  </a:solidFill>
                </a:rPr>
                <a:t>Technical Support</a:t>
              </a:r>
              <a:endParaRPr lang="en-US" dirty="0" smtClean="0">
                <a:solidFill>
                  <a:prstClr val="black">
                    <a:lumMod val="75000"/>
                    <a:lumOff val="25000"/>
                  </a:prstClr>
                </a:solidFill>
              </a:endParaRPr>
            </a:p>
            <a:p>
              <a:pPr>
                <a:spcBef>
                  <a:spcPts val="0"/>
                </a:spcBef>
                <a:buClr>
                  <a:srgbClr val="0075B0"/>
                </a:buClr>
                <a:defRPr/>
              </a:pPr>
              <a:endParaRPr lang="en-US" dirty="0" smtClean="0">
                <a:solidFill>
                  <a:prstClr val="black">
                    <a:lumMod val="75000"/>
                    <a:lumOff val="25000"/>
                  </a:prstClr>
                </a:solidFill>
              </a:endParaRPr>
            </a:p>
            <a:p>
              <a:pPr>
                <a:buClr>
                  <a:srgbClr val="0075B0"/>
                </a:buClr>
                <a:defRPr/>
              </a:pPr>
              <a:endParaRPr lang="en-US" dirty="0" smtClean="0">
                <a:solidFill>
                  <a:prstClr val="black">
                    <a:lumMod val="75000"/>
                    <a:lumOff val="25000"/>
                  </a:prstClr>
                </a:solidFill>
              </a:endParaRPr>
            </a:p>
            <a:p>
              <a:pPr>
                <a:defRPr/>
              </a:pPr>
              <a:endParaRPr lang="en-US" dirty="0" smtClean="0">
                <a:solidFill>
                  <a:prstClr val="black">
                    <a:lumMod val="75000"/>
                    <a:lumOff val="25000"/>
                  </a:prstClr>
                </a:solidFill>
              </a:endParaRPr>
            </a:p>
            <a:p>
              <a:pPr>
                <a:defRPr/>
              </a:pPr>
              <a:endParaRPr lang="en-US" dirty="0" smtClean="0">
                <a:solidFill>
                  <a:prstClr val="black">
                    <a:lumMod val="75000"/>
                    <a:lumOff val="25000"/>
                  </a:prstClr>
                </a:solidFill>
              </a:endParaRPr>
            </a:p>
            <a:p>
              <a:pPr>
                <a:defRPr/>
              </a:pPr>
              <a:endParaRPr lang="en-US" dirty="0" smtClean="0">
                <a:solidFill>
                  <a:prstClr val="black">
                    <a:lumMod val="75000"/>
                    <a:lumOff val="25000"/>
                  </a:prstClr>
                </a:solidFill>
              </a:endParaRPr>
            </a:p>
          </p:txBody>
        </p:sp>
      </p:grpSp>
      <p:grpSp>
        <p:nvGrpSpPr>
          <p:cNvPr id="20" name="Group 61"/>
          <p:cNvGrpSpPr/>
          <p:nvPr userDrawn="1"/>
        </p:nvGrpSpPr>
        <p:grpSpPr bwMode="auto">
          <a:xfrm>
            <a:off x="2266950" y="2252663"/>
            <a:ext cx="2305050" cy="3723264"/>
            <a:chOff x="2267712" y="2252663"/>
            <a:chExt cx="2304288" cy="3343275"/>
          </a:xfrm>
        </p:grpSpPr>
        <p:sp>
          <p:nvSpPr>
            <p:cNvPr id="21" name="Rectangle 20"/>
            <p:cNvSpPr/>
            <p:nvPr/>
          </p:nvSpPr>
          <p:spPr bwMode="auto">
            <a:xfrm flipH="1" flipV="1">
              <a:off x="2278821" y="2252663"/>
              <a:ext cx="2293179" cy="3343275"/>
            </a:xfrm>
            <a:prstGeom prst="rect">
              <a:avLst/>
            </a:prstGeom>
            <a:solidFill>
              <a:srgbClr val="69CAFB">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2" name="Text Placeholder 3"/>
            <p:cNvSpPr txBox="1"/>
            <p:nvPr/>
          </p:nvSpPr>
          <p:spPr>
            <a:xfrm>
              <a:off x="2267712" y="2414588"/>
              <a:ext cx="2304288" cy="3024187"/>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ts val="0"/>
                </a:spcBef>
                <a:buClr>
                  <a:srgbClr val="0075B0"/>
                </a:buClr>
                <a:defRPr/>
              </a:pPr>
              <a:r>
                <a:rPr lang="en-US" dirty="0" smtClean="0">
                  <a:solidFill>
                    <a:prstClr val="black">
                      <a:lumMod val="75000"/>
                      <a:lumOff val="25000"/>
                    </a:prstClr>
                  </a:solidFill>
                </a:rPr>
                <a:t>Application Development  and Maintenance</a:t>
              </a:r>
              <a:endParaRPr lang="en-US" dirty="0" smtClean="0">
                <a:solidFill>
                  <a:prstClr val="black">
                    <a:lumMod val="75000"/>
                    <a:lumOff val="25000"/>
                  </a:prstClr>
                </a:solidFill>
              </a:endParaRPr>
            </a:p>
            <a:p>
              <a:pPr>
                <a:spcBef>
                  <a:spcPts val="0"/>
                </a:spcBef>
                <a:buClr>
                  <a:srgbClr val="0075B0"/>
                </a:buClr>
                <a:defRPr/>
              </a:pPr>
              <a:endParaRPr lang="en-US" dirty="0" smtClean="0">
                <a:solidFill>
                  <a:prstClr val="black">
                    <a:lumMod val="75000"/>
                    <a:lumOff val="25000"/>
                  </a:prstClr>
                </a:solidFill>
              </a:endParaRPr>
            </a:p>
            <a:p>
              <a:pPr>
                <a:spcBef>
                  <a:spcPts val="0"/>
                </a:spcBef>
                <a:buClr>
                  <a:srgbClr val="0075B0"/>
                </a:buClr>
                <a:defRPr/>
              </a:pPr>
              <a:r>
                <a:rPr lang="en-US" dirty="0" smtClean="0">
                  <a:solidFill>
                    <a:prstClr val="black">
                      <a:lumMod val="75000"/>
                      <a:lumOff val="25000"/>
                    </a:prstClr>
                  </a:solidFill>
                </a:rPr>
                <a:t>Enterprise Portals</a:t>
              </a:r>
              <a:endParaRPr lang="en-US" dirty="0" smtClean="0">
                <a:solidFill>
                  <a:prstClr val="black">
                    <a:lumMod val="75000"/>
                    <a:lumOff val="25000"/>
                  </a:prstClr>
                </a:solidFill>
              </a:endParaRPr>
            </a:p>
            <a:p>
              <a:pPr>
                <a:spcBef>
                  <a:spcPts val="0"/>
                </a:spcBef>
                <a:buClr>
                  <a:srgbClr val="0075B0"/>
                </a:buClr>
                <a:defRPr/>
              </a:pPr>
              <a:endParaRPr lang="en-US" dirty="0" smtClean="0">
                <a:solidFill>
                  <a:prstClr val="black">
                    <a:lumMod val="75000"/>
                    <a:lumOff val="25000"/>
                  </a:prstClr>
                </a:solidFill>
              </a:endParaRPr>
            </a:p>
            <a:p>
              <a:pPr>
                <a:spcBef>
                  <a:spcPts val="0"/>
                </a:spcBef>
                <a:buClr>
                  <a:srgbClr val="0075B0"/>
                </a:buClr>
                <a:defRPr/>
              </a:pPr>
              <a:r>
                <a:rPr lang="en-US" dirty="0" smtClean="0">
                  <a:solidFill>
                    <a:prstClr val="black">
                      <a:lumMod val="75000"/>
                      <a:lumOff val="25000"/>
                    </a:prstClr>
                  </a:solidFill>
                </a:rPr>
                <a:t>SOA Services</a:t>
              </a:r>
              <a:endParaRPr lang="en-US" dirty="0" smtClean="0">
                <a:solidFill>
                  <a:prstClr val="black">
                    <a:lumMod val="75000"/>
                    <a:lumOff val="25000"/>
                  </a:prstClr>
                </a:solidFill>
              </a:endParaRPr>
            </a:p>
            <a:p>
              <a:pPr>
                <a:spcBef>
                  <a:spcPts val="0"/>
                </a:spcBef>
                <a:buClr>
                  <a:srgbClr val="0075B0"/>
                </a:buClr>
                <a:defRPr/>
              </a:pPr>
              <a:endParaRPr lang="en-US" dirty="0" smtClean="0">
                <a:solidFill>
                  <a:prstClr val="black">
                    <a:lumMod val="75000"/>
                    <a:lumOff val="25000"/>
                  </a:prstClr>
                </a:solidFill>
              </a:endParaRPr>
            </a:p>
            <a:p>
              <a:pPr>
                <a:spcBef>
                  <a:spcPts val="0"/>
                </a:spcBef>
                <a:buClr>
                  <a:srgbClr val="0075B0"/>
                </a:buClr>
                <a:defRPr/>
              </a:pPr>
              <a:r>
                <a:rPr lang="en-US" dirty="0" smtClean="0">
                  <a:solidFill>
                    <a:prstClr val="black">
                      <a:lumMod val="75000"/>
                      <a:lumOff val="25000"/>
                    </a:prstClr>
                  </a:solidFill>
                </a:rPr>
                <a:t>MIS and Data Analytics</a:t>
              </a:r>
              <a:endParaRPr lang="en-US" dirty="0" smtClean="0">
                <a:solidFill>
                  <a:prstClr val="black">
                    <a:lumMod val="75000"/>
                    <a:lumOff val="25000"/>
                  </a:prstClr>
                </a:solidFill>
              </a:endParaRPr>
            </a:p>
            <a:p>
              <a:pPr>
                <a:spcBef>
                  <a:spcPts val="0"/>
                </a:spcBef>
                <a:buClr>
                  <a:srgbClr val="0075B0"/>
                </a:buClr>
                <a:defRPr/>
              </a:pPr>
              <a:endParaRPr lang="en-US" dirty="0" smtClean="0">
                <a:solidFill>
                  <a:prstClr val="black">
                    <a:lumMod val="75000"/>
                    <a:lumOff val="25000"/>
                  </a:prstClr>
                </a:solidFill>
              </a:endParaRPr>
            </a:p>
            <a:p>
              <a:pPr>
                <a:spcBef>
                  <a:spcPts val="0"/>
                </a:spcBef>
                <a:buClr>
                  <a:srgbClr val="0075B0"/>
                </a:buClr>
                <a:defRPr/>
              </a:pPr>
              <a:r>
                <a:rPr lang="en-US" dirty="0" smtClean="0">
                  <a:solidFill>
                    <a:prstClr val="black">
                      <a:lumMod val="75000"/>
                      <a:lumOff val="25000"/>
                    </a:prstClr>
                  </a:solidFill>
                </a:rPr>
                <a:t>Remote Infrastructure Management</a:t>
              </a:r>
              <a:endParaRPr lang="en-US" dirty="0" smtClean="0">
                <a:solidFill>
                  <a:prstClr val="black">
                    <a:lumMod val="75000"/>
                    <a:lumOff val="25000"/>
                  </a:prstClr>
                </a:solidFill>
              </a:endParaRPr>
            </a:p>
            <a:p>
              <a:pPr>
                <a:defRPr/>
              </a:pPr>
              <a:endParaRPr lang="en-US" dirty="0" smtClean="0">
                <a:solidFill>
                  <a:prstClr val="black">
                    <a:lumMod val="75000"/>
                    <a:lumOff val="25000"/>
                  </a:prstClr>
                </a:solidFill>
              </a:endParaRPr>
            </a:p>
            <a:p>
              <a:pPr>
                <a:defRPr/>
              </a:pPr>
              <a:endParaRPr lang="en-US" dirty="0" smtClean="0">
                <a:solidFill>
                  <a:prstClr val="black">
                    <a:lumMod val="75000"/>
                    <a:lumOff val="25000"/>
                  </a:prstClr>
                </a:solidFill>
              </a:endParaRPr>
            </a:p>
            <a:p>
              <a:pPr>
                <a:defRPr/>
              </a:pPr>
              <a:endParaRPr lang="en-US" dirty="0" smtClean="0">
                <a:solidFill>
                  <a:prstClr val="black">
                    <a:lumMod val="75000"/>
                    <a:lumOff val="25000"/>
                  </a:prstClr>
                </a:solidFill>
              </a:endParaRPr>
            </a:p>
          </p:txBody>
        </p:sp>
      </p:grpSp>
      <p:grpSp>
        <p:nvGrpSpPr>
          <p:cNvPr id="23" name="Group 64"/>
          <p:cNvGrpSpPr/>
          <p:nvPr userDrawn="1"/>
        </p:nvGrpSpPr>
        <p:grpSpPr bwMode="auto">
          <a:xfrm>
            <a:off x="4572000" y="2252663"/>
            <a:ext cx="2400300" cy="3723264"/>
            <a:chOff x="4572000" y="2252663"/>
            <a:chExt cx="2400300" cy="3343275"/>
          </a:xfrm>
        </p:grpSpPr>
        <p:sp>
          <p:nvSpPr>
            <p:cNvPr id="24" name="Rectangle 23"/>
            <p:cNvSpPr/>
            <p:nvPr/>
          </p:nvSpPr>
          <p:spPr bwMode="auto">
            <a:xfrm flipH="1" flipV="1">
              <a:off x="4572000" y="2252663"/>
              <a:ext cx="2286000" cy="3343275"/>
            </a:xfrm>
            <a:prstGeom prst="rect">
              <a:avLst/>
            </a:prstGeom>
            <a:solidFill>
              <a:srgbClr val="FAB16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
                  <a:prstClr val="black">
                    <a:lumMod val="75000"/>
                    <a:lumOff val="25000"/>
                  </a:prstClr>
                </a:buClr>
                <a:defRPr/>
              </a:pPr>
              <a:endParaRPr lang="en-US" dirty="0">
                <a:solidFill>
                  <a:prstClr val="white"/>
                </a:solidFill>
              </a:endParaRPr>
            </a:p>
          </p:txBody>
        </p:sp>
        <p:sp>
          <p:nvSpPr>
            <p:cNvPr id="25" name="Text Placeholder 3"/>
            <p:cNvSpPr txBox="1"/>
            <p:nvPr/>
          </p:nvSpPr>
          <p:spPr>
            <a:xfrm>
              <a:off x="4572000" y="2414588"/>
              <a:ext cx="2400300" cy="3005137"/>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ts val="0"/>
                </a:spcBef>
                <a:buClr>
                  <a:srgbClr val="F79646">
                    <a:lumMod val="50000"/>
                  </a:srgbClr>
                </a:buClr>
                <a:defRPr/>
              </a:pPr>
              <a:r>
                <a:rPr lang="en-US" dirty="0" smtClean="0">
                  <a:solidFill>
                    <a:prstClr val="black">
                      <a:lumMod val="75000"/>
                      <a:lumOff val="25000"/>
                    </a:prstClr>
                  </a:solidFill>
                </a:rPr>
                <a:t>ITeS and BPO Services</a:t>
              </a:r>
              <a:endParaRPr lang="en-US" dirty="0" smtClean="0">
                <a:solidFill>
                  <a:prstClr val="black">
                    <a:lumMod val="75000"/>
                    <a:lumOff val="25000"/>
                  </a:prstClr>
                </a:solidFill>
              </a:endParaRPr>
            </a:p>
            <a:p>
              <a:pPr marL="0" indent="0">
                <a:spcBef>
                  <a:spcPts val="0"/>
                </a:spcBef>
                <a:buClr>
                  <a:srgbClr val="F79646">
                    <a:lumMod val="50000"/>
                  </a:srgbClr>
                </a:buClr>
                <a:buFont typeface="Arial" panose="020B0604020202020204" pitchFamily="34" charset="0"/>
                <a:buNone/>
                <a:defRPr/>
              </a:pPr>
              <a:endParaRPr lang="en-US" dirty="0" smtClean="0">
                <a:solidFill>
                  <a:prstClr val="black">
                    <a:lumMod val="75000"/>
                    <a:lumOff val="25000"/>
                  </a:prstClr>
                </a:solidFill>
              </a:endParaRPr>
            </a:p>
            <a:p>
              <a:pPr>
                <a:spcBef>
                  <a:spcPts val="0"/>
                </a:spcBef>
                <a:buClr>
                  <a:srgbClr val="F79646">
                    <a:lumMod val="50000"/>
                  </a:srgbClr>
                </a:buClr>
                <a:defRPr/>
              </a:pPr>
              <a:r>
                <a:rPr lang="en-US" dirty="0" smtClean="0">
                  <a:solidFill>
                    <a:prstClr val="black">
                      <a:lumMod val="75000"/>
                      <a:lumOff val="25000"/>
                    </a:prstClr>
                  </a:solidFill>
                </a:rPr>
                <a:t>User Interface Design </a:t>
              </a:r>
              <a:endParaRPr lang="en-US" dirty="0" smtClean="0">
                <a:solidFill>
                  <a:prstClr val="black">
                    <a:lumMod val="75000"/>
                    <a:lumOff val="25000"/>
                  </a:prstClr>
                </a:solidFill>
              </a:endParaRPr>
            </a:p>
            <a:p>
              <a:pPr>
                <a:buClr>
                  <a:srgbClr val="F79646">
                    <a:lumMod val="50000"/>
                  </a:srgbClr>
                </a:buClr>
                <a:defRPr/>
              </a:pPr>
              <a:endParaRPr lang="en-US" dirty="0" smtClean="0">
                <a:solidFill>
                  <a:prstClr val="black">
                    <a:lumMod val="75000"/>
                    <a:lumOff val="25000"/>
                  </a:prstClr>
                </a:solidFill>
              </a:endParaRPr>
            </a:p>
            <a:p>
              <a:pPr>
                <a:spcBef>
                  <a:spcPts val="0"/>
                </a:spcBef>
                <a:buClr>
                  <a:srgbClr val="F79646">
                    <a:lumMod val="50000"/>
                  </a:srgbClr>
                </a:buClr>
                <a:defRPr/>
              </a:pPr>
              <a:r>
                <a:rPr lang="en-US" dirty="0" smtClean="0">
                  <a:solidFill>
                    <a:prstClr val="black">
                      <a:lumMod val="75000"/>
                      <a:lumOff val="25000"/>
                    </a:prstClr>
                  </a:solidFill>
                </a:rPr>
                <a:t>Documentation</a:t>
              </a:r>
              <a:endParaRPr lang="en-US" dirty="0" smtClean="0">
                <a:solidFill>
                  <a:prstClr val="black">
                    <a:lumMod val="75000"/>
                    <a:lumOff val="25000"/>
                  </a:prstClr>
                </a:solidFill>
              </a:endParaRPr>
            </a:p>
            <a:p>
              <a:pPr>
                <a:buFont typeface="Arial" panose="020B0604020202020204" pitchFamily="34" charset="0"/>
                <a:buNone/>
                <a:defRPr/>
              </a:pPr>
              <a:endParaRPr lang="en-US" dirty="0" smtClean="0">
                <a:solidFill>
                  <a:prstClr val="black">
                    <a:lumMod val="75000"/>
                    <a:lumOff val="25000"/>
                  </a:prstClr>
                </a:solidFill>
              </a:endParaRPr>
            </a:p>
            <a:p>
              <a:pPr>
                <a:defRPr/>
              </a:pPr>
              <a:endParaRPr lang="en-US" dirty="0" smtClean="0">
                <a:solidFill>
                  <a:prstClr val="black">
                    <a:lumMod val="75000"/>
                    <a:lumOff val="25000"/>
                  </a:prstClr>
                </a:solidFill>
              </a:endParaRPr>
            </a:p>
            <a:p>
              <a:pPr>
                <a:defRPr/>
              </a:pPr>
              <a:endParaRPr lang="en-US" dirty="0" smtClean="0">
                <a:solidFill>
                  <a:prstClr val="black">
                    <a:lumMod val="75000"/>
                    <a:lumOff val="25000"/>
                  </a:prstClr>
                </a:solidFill>
              </a:endParaRPr>
            </a:p>
          </p:txBody>
        </p:sp>
      </p:grpSp>
      <p:grpSp>
        <p:nvGrpSpPr>
          <p:cNvPr id="26" name="Group 67"/>
          <p:cNvGrpSpPr/>
          <p:nvPr userDrawn="1"/>
        </p:nvGrpSpPr>
        <p:grpSpPr bwMode="auto">
          <a:xfrm>
            <a:off x="6858000" y="2252663"/>
            <a:ext cx="2286000" cy="3723264"/>
            <a:chOff x="6857998" y="2252663"/>
            <a:chExt cx="2286002" cy="3343275"/>
          </a:xfrm>
        </p:grpSpPr>
        <p:sp>
          <p:nvSpPr>
            <p:cNvPr id="27" name="Rectangle 26"/>
            <p:cNvSpPr/>
            <p:nvPr/>
          </p:nvSpPr>
          <p:spPr bwMode="auto">
            <a:xfrm flipH="1" flipV="1">
              <a:off x="6857998" y="2252663"/>
              <a:ext cx="2286002" cy="3343275"/>
            </a:xfrm>
            <a:prstGeom prst="rect">
              <a:avLst/>
            </a:prstGeom>
            <a:solidFill>
              <a:srgbClr val="FDD9B1">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9" name="Text Placeholder 3"/>
            <p:cNvSpPr txBox="1"/>
            <p:nvPr/>
          </p:nvSpPr>
          <p:spPr>
            <a:xfrm>
              <a:off x="6857998" y="2414588"/>
              <a:ext cx="2057402" cy="3024187"/>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ts val="0"/>
                </a:spcBef>
                <a:buClr>
                  <a:srgbClr val="F79646"/>
                </a:buClr>
                <a:defRPr/>
              </a:pPr>
              <a:r>
                <a:rPr lang="en-US" dirty="0" smtClean="0">
                  <a:solidFill>
                    <a:prstClr val="black">
                      <a:lumMod val="75000"/>
                      <a:lumOff val="25000"/>
                    </a:prstClr>
                  </a:solidFill>
                </a:rPr>
                <a:t>From an Idea to Product</a:t>
              </a:r>
              <a:endParaRPr lang="en-US" dirty="0" smtClean="0">
                <a:solidFill>
                  <a:prstClr val="black">
                    <a:lumMod val="75000"/>
                    <a:lumOff val="25000"/>
                  </a:prstClr>
                </a:solidFill>
              </a:endParaRPr>
            </a:p>
            <a:p>
              <a:pPr>
                <a:spcBef>
                  <a:spcPts val="0"/>
                </a:spcBef>
                <a:buClr>
                  <a:srgbClr val="F79646"/>
                </a:buClr>
                <a:defRPr/>
              </a:pPr>
              <a:endParaRPr lang="en-US" dirty="0" smtClean="0">
                <a:solidFill>
                  <a:prstClr val="black">
                    <a:lumMod val="75000"/>
                    <a:lumOff val="25000"/>
                  </a:prstClr>
                </a:solidFill>
              </a:endParaRPr>
            </a:p>
            <a:p>
              <a:pPr>
                <a:spcBef>
                  <a:spcPts val="0"/>
                </a:spcBef>
                <a:buClr>
                  <a:srgbClr val="F79646"/>
                </a:buClr>
                <a:defRPr/>
              </a:pPr>
              <a:r>
                <a:rPr lang="en-US" dirty="0" smtClean="0">
                  <a:solidFill>
                    <a:prstClr val="black">
                      <a:lumMod val="75000"/>
                      <a:lumOff val="25000"/>
                    </a:prstClr>
                  </a:solidFill>
                </a:rPr>
                <a:t>Qualified Pool of Product  Architects</a:t>
              </a:r>
              <a:endParaRPr lang="en-US" dirty="0" smtClean="0">
                <a:solidFill>
                  <a:prstClr val="black">
                    <a:lumMod val="75000"/>
                    <a:lumOff val="25000"/>
                  </a:prstClr>
                </a:solidFill>
              </a:endParaRPr>
            </a:p>
            <a:p>
              <a:pPr>
                <a:spcBef>
                  <a:spcPts val="0"/>
                </a:spcBef>
                <a:buClr>
                  <a:srgbClr val="F79646"/>
                </a:buClr>
                <a:defRPr/>
              </a:pPr>
              <a:endParaRPr lang="en-US" dirty="0" smtClean="0">
                <a:solidFill>
                  <a:prstClr val="black">
                    <a:lumMod val="75000"/>
                    <a:lumOff val="25000"/>
                  </a:prstClr>
                </a:solidFill>
              </a:endParaRPr>
            </a:p>
            <a:p>
              <a:pPr>
                <a:spcBef>
                  <a:spcPts val="0"/>
                </a:spcBef>
                <a:buClr>
                  <a:srgbClr val="F79646"/>
                </a:buClr>
                <a:defRPr/>
              </a:pPr>
              <a:r>
                <a:rPr lang="en-US" dirty="0" smtClean="0">
                  <a:solidFill>
                    <a:prstClr val="black">
                      <a:lumMod val="75000"/>
                      <a:lumOff val="25000"/>
                    </a:prstClr>
                  </a:solidFill>
                </a:rPr>
                <a:t>Scalable ODC Environment</a:t>
              </a:r>
              <a:endParaRPr lang="en-US" dirty="0" smtClean="0">
                <a:solidFill>
                  <a:prstClr val="black">
                    <a:lumMod val="75000"/>
                    <a:lumOff val="25000"/>
                  </a:prstClr>
                </a:solidFill>
              </a:endParaRPr>
            </a:p>
            <a:p>
              <a:pPr>
                <a:spcBef>
                  <a:spcPts val="0"/>
                </a:spcBef>
                <a:buClr>
                  <a:srgbClr val="F79646"/>
                </a:buClr>
                <a:defRPr/>
              </a:pPr>
              <a:endParaRPr lang="en-US" dirty="0" smtClean="0">
                <a:solidFill>
                  <a:prstClr val="black">
                    <a:lumMod val="75000"/>
                    <a:lumOff val="25000"/>
                  </a:prstClr>
                </a:solidFill>
              </a:endParaRPr>
            </a:p>
            <a:p>
              <a:pPr>
                <a:spcBef>
                  <a:spcPts val="0"/>
                </a:spcBef>
                <a:buClr>
                  <a:srgbClr val="F79646"/>
                </a:buClr>
                <a:defRPr/>
              </a:pPr>
              <a:r>
                <a:rPr lang="en-US" dirty="0" smtClean="0">
                  <a:solidFill>
                    <a:prstClr val="black">
                      <a:lumMod val="75000"/>
                      <a:lumOff val="25000"/>
                    </a:prstClr>
                  </a:solidFill>
                </a:rPr>
                <a:t>Optimization of Limited Resources</a:t>
              </a:r>
              <a:endParaRPr lang="en-US" dirty="0" smtClean="0">
                <a:solidFill>
                  <a:prstClr val="black">
                    <a:lumMod val="75000"/>
                    <a:lumOff val="25000"/>
                  </a:prstClr>
                </a:solidFill>
              </a:endParaRPr>
            </a:p>
            <a:p>
              <a:pPr>
                <a:defRPr/>
              </a:pPr>
              <a:endParaRPr lang="en-US" dirty="0" smtClean="0">
                <a:solidFill>
                  <a:prstClr val="black">
                    <a:lumMod val="75000"/>
                    <a:lumOff val="25000"/>
                  </a:prstClr>
                </a:solidFill>
              </a:endParaRPr>
            </a:p>
            <a:p>
              <a:pPr>
                <a:defRPr/>
              </a:pPr>
              <a:endParaRPr lang="en-US" dirty="0" smtClean="0">
                <a:solidFill>
                  <a:prstClr val="black">
                    <a:lumMod val="75000"/>
                    <a:lumOff val="25000"/>
                  </a:prstClr>
                </a:solidFill>
              </a:endParaRPr>
            </a:p>
            <a:p>
              <a:pPr>
                <a:defRPr/>
              </a:pPr>
              <a:endParaRPr lang="en-US" dirty="0" smtClean="0">
                <a:solidFill>
                  <a:prstClr val="black">
                    <a:lumMod val="75000"/>
                    <a:lumOff val="25000"/>
                  </a:prstClr>
                </a:solidFill>
              </a:endParaRPr>
            </a:p>
          </p:txBody>
        </p:sp>
      </p:gr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30"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FD10573A-72F2-442A-A6D9-3C5A77896AF4}"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Rectangle 10"/>
          <p:cNvSpPr/>
          <p:nvPr userDrawn="1"/>
        </p:nvSpPr>
        <p:spPr>
          <a:xfrm flipV="1">
            <a:off x="2286000" y="2085499"/>
            <a:ext cx="2286000" cy="3677603"/>
          </a:xfrm>
          <a:prstGeom prst="rect">
            <a:avLst/>
          </a:prstGeom>
          <a:solidFill>
            <a:srgbClr val="44BDF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Rectangle 11"/>
          <p:cNvSpPr/>
          <p:nvPr userDrawn="1"/>
        </p:nvSpPr>
        <p:spPr>
          <a:xfrm flipV="1">
            <a:off x="6858000" y="2085499"/>
            <a:ext cx="2286000" cy="3677603"/>
          </a:xfrm>
          <a:prstGeom prst="rect">
            <a:avLst/>
          </a:prstGeom>
          <a:solidFill>
            <a:srgbClr val="44BDF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Rectangle 12"/>
          <p:cNvSpPr/>
          <p:nvPr userDrawn="1"/>
        </p:nvSpPr>
        <p:spPr>
          <a:xfrm flipV="1">
            <a:off x="4572000" y="2085499"/>
            <a:ext cx="2286000" cy="3677603"/>
          </a:xfrm>
          <a:prstGeom prst="rect">
            <a:avLst/>
          </a:prstGeom>
          <a:solidFill>
            <a:srgbClr val="65C9F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ectangle 13"/>
          <p:cNvSpPr/>
          <p:nvPr userDrawn="1"/>
        </p:nvSpPr>
        <p:spPr>
          <a:xfrm flipV="1">
            <a:off x="2286000" y="1457325"/>
            <a:ext cx="2286000" cy="795338"/>
          </a:xfrm>
          <a:prstGeom prst="rect">
            <a:avLst/>
          </a:prstGeom>
          <a:solidFill>
            <a:srgbClr val="00547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5" name="Rectangle 14"/>
          <p:cNvSpPr/>
          <p:nvPr userDrawn="1"/>
        </p:nvSpPr>
        <p:spPr>
          <a:xfrm flipV="1">
            <a:off x="4572000" y="1457325"/>
            <a:ext cx="2286000" cy="795338"/>
          </a:xfrm>
          <a:prstGeom prst="rect">
            <a:avLst/>
          </a:prstGeom>
          <a:solidFill>
            <a:srgbClr val="00547E">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6" name="Rectangle 15"/>
          <p:cNvSpPr/>
          <p:nvPr userDrawn="1"/>
        </p:nvSpPr>
        <p:spPr>
          <a:xfrm flipV="1">
            <a:off x="6858000" y="1457325"/>
            <a:ext cx="2286000" cy="795338"/>
          </a:xfrm>
          <a:prstGeom prst="rect">
            <a:avLst/>
          </a:prstGeom>
          <a:solidFill>
            <a:srgbClr val="00547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Rectangle 16"/>
          <p:cNvSpPr/>
          <p:nvPr userDrawn="1"/>
        </p:nvSpPr>
        <p:spPr>
          <a:xfrm flipH="1">
            <a:off x="0" y="1457325"/>
            <a:ext cx="2286000" cy="792163"/>
          </a:xfrm>
          <a:prstGeom prst="rect">
            <a:avLst/>
          </a:prstGeom>
          <a:solidFill>
            <a:srgbClr val="00547E">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8" name="Rectangle 17"/>
          <p:cNvSpPr/>
          <p:nvPr userDrawn="1"/>
        </p:nvSpPr>
        <p:spPr>
          <a:xfrm>
            <a:off x="0" y="5766659"/>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sp>
        <p:nvSpPr>
          <p:cNvPr id="19" name="Rectangle 18"/>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grpSp>
        <p:nvGrpSpPr>
          <p:cNvPr id="20" name="Group 47"/>
          <p:cNvGrpSpPr/>
          <p:nvPr userDrawn="1"/>
        </p:nvGrpSpPr>
        <p:grpSpPr bwMode="auto">
          <a:xfrm>
            <a:off x="1836738" y="1608138"/>
            <a:ext cx="352425" cy="266700"/>
            <a:chOff x="1773238" y="1957388"/>
            <a:chExt cx="352425" cy="266700"/>
          </a:xfrm>
        </p:grpSpPr>
        <p:sp>
          <p:nvSpPr>
            <p:cNvPr id="21" name="Isosceles Triangle 20"/>
            <p:cNvSpPr/>
            <p:nvPr/>
          </p:nvSpPr>
          <p:spPr>
            <a:xfrm rot="5400000">
              <a:off x="1716088" y="2014538"/>
              <a:ext cx="266700" cy="152400"/>
            </a:xfrm>
            <a:prstGeom prst="triangle">
              <a:avLst/>
            </a:prstGeom>
            <a:solidFill>
              <a:srgbClr val="004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3" name="Isosceles Triangle 22"/>
            <p:cNvSpPr/>
            <p:nvPr/>
          </p:nvSpPr>
          <p:spPr>
            <a:xfrm rot="5400000">
              <a:off x="1806575" y="2014538"/>
              <a:ext cx="266700" cy="152400"/>
            </a:xfrm>
            <a:prstGeom prst="triangle">
              <a:avLst/>
            </a:prstGeom>
            <a:solidFill>
              <a:srgbClr val="004B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6" name="Isosceles Triangle 25"/>
            <p:cNvSpPr/>
            <p:nvPr/>
          </p:nvSpPr>
          <p:spPr>
            <a:xfrm rot="5400000">
              <a:off x="1916113" y="2014538"/>
              <a:ext cx="266700" cy="152400"/>
            </a:xfrm>
            <a:prstGeom prst="triangle">
              <a:avLst/>
            </a:prstGeom>
            <a:solidFill>
              <a:srgbClr val="00547E">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grpSp>
      <p:sp>
        <p:nvSpPr>
          <p:cNvPr id="47" name="Picture Placeholder 2"/>
          <p:cNvSpPr>
            <a:spLocks noGrp="1"/>
          </p:cNvSpPr>
          <p:nvPr>
            <p:ph type="pic" idx="1"/>
          </p:nvPr>
        </p:nvSpPr>
        <p:spPr>
          <a:xfrm>
            <a:off x="3175" y="2085738"/>
            <a:ext cx="2282825" cy="3672363"/>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36" name="Text Placeholder 3"/>
          <p:cNvSpPr>
            <a:spLocks noGrp="1"/>
          </p:cNvSpPr>
          <p:nvPr>
            <p:ph type="body" sz="half" idx="11"/>
          </p:nvPr>
        </p:nvSpPr>
        <p:spPr>
          <a:xfrm>
            <a:off x="2295145"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42" name="Text Placeholder 3"/>
          <p:cNvSpPr>
            <a:spLocks noGrp="1"/>
          </p:cNvSpPr>
          <p:nvPr>
            <p:ph type="body" sz="half" idx="13"/>
          </p:nvPr>
        </p:nvSpPr>
        <p:spPr>
          <a:xfrm>
            <a:off x="4562856"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9" name="Text Placeholder 3"/>
          <p:cNvSpPr>
            <a:spLocks noGrp="1"/>
          </p:cNvSpPr>
          <p:nvPr>
            <p:ph type="body" sz="half" idx="15"/>
          </p:nvPr>
        </p:nvSpPr>
        <p:spPr>
          <a:xfrm>
            <a:off x="6848856"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2" name="Text Placeholder 3"/>
          <p:cNvSpPr>
            <a:spLocks noGrp="1"/>
          </p:cNvSpPr>
          <p:nvPr>
            <p:ph type="body" sz="half" idx="18"/>
          </p:nvPr>
        </p:nvSpPr>
        <p:spPr>
          <a:xfrm>
            <a:off x="2295144" y="2413826"/>
            <a:ext cx="1920240"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24" name="Text Placeholder 3"/>
          <p:cNvSpPr>
            <a:spLocks noGrp="1"/>
          </p:cNvSpPr>
          <p:nvPr>
            <p:ph type="body" sz="half" idx="19"/>
          </p:nvPr>
        </p:nvSpPr>
        <p:spPr>
          <a:xfrm>
            <a:off x="4572000" y="2413826"/>
            <a:ext cx="1920240"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25" name="Text Placeholder 3"/>
          <p:cNvSpPr>
            <a:spLocks noGrp="1"/>
          </p:cNvSpPr>
          <p:nvPr>
            <p:ph type="body" sz="half" idx="20"/>
          </p:nvPr>
        </p:nvSpPr>
        <p:spPr>
          <a:xfrm>
            <a:off x="6857999" y="2413826"/>
            <a:ext cx="1920240"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5" name="Text Placeholder 3"/>
          <p:cNvSpPr>
            <a:spLocks noGrp="1"/>
          </p:cNvSpPr>
          <p:nvPr>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7"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693985D7-9B6C-4D50-A037-DFD3278C380B}"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9" name="Rectangle 8"/>
          <p:cNvSpPr/>
          <p:nvPr userDrawn="1"/>
        </p:nvSpPr>
        <p:spPr>
          <a:xfrm flipV="1">
            <a:off x="2281238" y="1457325"/>
            <a:ext cx="3409950" cy="796925"/>
          </a:xfrm>
          <a:prstGeom prst="rect">
            <a:avLst/>
          </a:prstGeom>
          <a:solidFill>
            <a:srgbClr val="B3600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Rectangle 9"/>
          <p:cNvSpPr/>
          <p:nvPr userDrawn="1"/>
        </p:nvSpPr>
        <p:spPr>
          <a:xfrm flipV="1">
            <a:off x="5695950" y="1457325"/>
            <a:ext cx="3457575" cy="796925"/>
          </a:xfrm>
          <a:prstGeom prst="rect">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Rectangle 10"/>
          <p:cNvSpPr/>
          <p:nvPr userDrawn="1"/>
        </p:nvSpPr>
        <p:spPr>
          <a:xfrm flipV="1">
            <a:off x="2281238" y="2254250"/>
            <a:ext cx="3414712" cy="3403600"/>
          </a:xfrm>
          <a:prstGeom prst="rect">
            <a:avLst/>
          </a:prstGeom>
          <a:solidFill>
            <a:srgbClr val="FAB16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Rectangle 11"/>
          <p:cNvSpPr/>
          <p:nvPr userDrawn="1"/>
        </p:nvSpPr>
        <p:spPr>
          <a:xfrm flipV="1">
            <a:off x="5695950" y="2254250"/>
            <a:ext cx="3457575" cy="3403600"/>
          </a:xfrm>
          <a:prstGeom prst="rect">
            <a:avLst/>
          </a:prstGeom>
          <a:solidFill>
            <a:srgbClr val="FAB16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Rectangle 12"/>
          <p:cNvSpPr/>
          <p:nvPr userDrawn="1"/>
        </p:nvSpPr>
        <p:spPr>
          <a:xfrm>
            <a:off x="-9525" y="1457325"/>
            <a:ext cx="2286000" cy="796925"/>
          </a:xfrm>
          <a:prstGeom prst="rect">
            <a:avLst/>
          </a:prstGeom>
          <a:solidFill>
            <a:srgbClr val="B36005">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ectangle 13"/>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sp>
        <p:nvSpPr>
          <p:cNvPr id="15" name="Rectangle 14"/>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grpSp>
        <p:nvGrpSpPr>
          <p:cNvPr id="16" name="Group 42"/>
          <p:cNvGrpSpPr/>
          <p:nvPr userDrawn="1"/>
        </p:nvGrpSpPr>
        <p:grpSpPr bwMode="auto">
          <a:xfrm>
            <a:off x="1827213" y="1611313"/>
            <a:ext cx="371475" cy="266700"/>
            <a:chOff x="1104900" y="1885950"/>
            <a:chExt cx="371475" cy="266700"/>
          </a:xfrm>
        </p:grpSpPr>
        <p:sp>
          <p:nvSpPr>
            <p:cNvPr id="17" name="Isosceles Triangle 16"/>
            <p:cNvSpPr/>
            <p:nvPr userDrawn="1"/>
          </p:nvSpPr>
          <p:spPr>
            <a:xfrm rot="5400000">
              <a:off x="1047750" y="1943100"/>
              <a:ext cx="266700" cy="152400"/>
            </a:xfrm>
            <a:prstGeom prst="triangle">
              <a:avLst/>
            </a:prstGeom>
            <a:solidFill>
              <a:srgbClr val="9F56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8" name="Isosceles Triangle 17"/>
            <p:cNvSpPr/>
            <p:nvPr userDrawn="1"/>
          </p:nvSpPr>
          <p:spPr>
            <a:xfrm rot="5400000">
              <a:off x="1157287" y="1943100"/>
              <a:ext cx="266700" cy="152400"/>
            </a:xfrm>
            <a:prstGeom prst="triangle">
              <a:avLst/>
            </a:prstGeom>
            <a:solidFill>
              <a:srgbClr val="B360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9" name="Isosceles Triangle 18"/>
            <p:cNvSpPr/>
            <p:nvPr userDrawn="1"/>
          </p:nvSpPr>
          <p:spPr>
            <a:xfrm rot="5400000">
              <a:off x="1266825" y="1943100"/>
              <a:ext cx="266700" cy="152400"/>
            </a:xfrm>
            <a:prstGeom prst="triangle">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grpSp>
      <p:sp>
        <p:nvSpPr>
          <p:cNvPr id="47" name="Picture Placeholder 2"/>
          <p:cNvSpPr>
            <a:spLocks noGrp="1"/>
          </p:cNvSpPr>
          <p:nvPr>
            <p:ph type="pic" idx="1"/>
          </p:nvPr>
        </p:nvSpPr>
        <p:spPr>
          <a:xfrm>
            <a:off x="-5790" y="2254250"/>
            <a:ext cx="2282825" cy="333851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36" name="Text Placeholder 3"/>
          <p:cNvSpPr>
            <a:spLocks noGrp="1"/>
          </p:cNvSpPr>
          <p:nvPr>
            <p:ph type="body" sz="half" idx="11"/>
          </p:nvPr>
        </p:nvSpPr>
        <p:spPr>
          <a:xfrm>
            <a:off x="2295144" y="1545146"/>
            <a:ext cx="3182111"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42" name="Text Placeholder 3"/>
          <p:cNvSpPr>
            <a:spLocks noGrp="1"/>
          </p:cNvSpPr>
          <p:nvPr>
            <p:ph type="body" sz="half" idx="13"/>
          </p:nvPr>
        </p:nvSpPr>
        <p:spPr>
          <a:xfrm>
            <a:off x="5669280" y="1545146"/>
            <a:ext cx="3236976"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2" name="Text Placeholder 3"/>
          <p:cNvSpPr>
            <a:spLocks noGrp="1"/>
          </p:cNvSpPr>
          <p:nvPr>
            <p:ph type="body" sz="half" idx="18"/>
          </p:nvPr>
        </p:nvSpPr>
        <p:spPr>
          <a:xfrm>
            <a:off x="2295144" y="2413826"/>
            <a:ext cx="3191256"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24" name="Text Placeholder 3"/>
          <p:cNvSpPr>
            <a:spLocks noGrp="1"/>
          </p:cNvSpPr>
          <p:nvPr>
            <p:ph type="body" sz="half" idx="19"/>
          </p:nvPr>
        </p:nvSpPr>
        <p:spPr>
          <a:xfrm>
            <a:off x="5678424" y="2413826"/>
            <a:ext cx="3227832"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5" name="Text Placeholder 3"/>
          <p:cNvSpPr>
            <a:spLocks noGrp="1"/>
          </p:cNvSpPr>
          <p:nvPr>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0"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17ABE94-BD4D-4F7A-9911-74B8E3E5D584}"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9" name="Rectangle 8"/>
          <p:cNvSpPr/>
          <p:nvPr userDrawn="1"/>
        </p:nvSpPr>
        <p:spPr>
          <a:xfrm flipV="1">
            <a:off x="2281238" y="1457322"/>
            <a:ext cx="6862762" cy="796925"/>
          </a:xfrm>
          <a:prstGeom prst="rect">
            <a:avLst/>
          </a:prstGeom>
          <a:solidFill>
            <a:srgbClr val="B3600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Rectangle 10"/>
          <p:cNvSpPr/>
          <p:nvPr userDrawn="1"/>
        </p:nvSpPr>
        <p:spPr>
          <a:xfrm flipV="1">
            <a:off x="2281238" y="2254250"/>
            <a:ext cx="6862762" cy="3403600"/>
          </a:xfrm>
          <a:prstGeom prst="rect">
            <a:avLst/>
          </a:prstGeom>
          <a:solidFill>
            <a:srgbClr val="FAB16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Rectangle 12"/>
          <p:cNvSpPr/>
          <p:nvPr userDrawn="1"/>
        </p:nvSpPr>
        <p:spPr>
          <a:xfrm>
            <a:off x="-9525" y="1457325"/>
            <a:ext cx="2286000" cy="796925"/>
          </a:xfrm>
          <a:prstGeom prst="rect">
            <a:avLst/>
          </a:prstGeom>
          <a:solidFill>
            <a:srgbClr val="B36005">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ectangle 13"/>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sp>
        <p:nvSpPr>
          <p:cNvPr id="15" name="Rectangle 14"/>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grpSp>
        <p:nvGrpSpPr>
          <p:cNvPr id="2" name="Group 42"/>
          <p:cNvGrpSpPr/>
          <p:nvPr userDrawn="1"/>
        </p:nvGrpSpPr>
        <p:grpSpPr bwMode="auto">
          <a:xfrm>
            <a:off x="1827213" y="1611313"/>
            <a:ext cx="371475" cy="266700"/>
            <a:chOff x="1104900" y="1885950"/>
            <a:chExt cx="371475" cy="266700"/>
          </a:xfrm>
        </p:grpSpPr>
        <p:sp>
          <p:nvSpPr>
            <p:cNvPr id="17" name="Isosceles Triangle 16"/>
            <p:cNvSpPr/>
            <p:nvPr userDrawn="1"/>
          </p:nvSpPr>
          <p:spPr>
            <a:xfrm rot="5400000">
              <a:off x="1047750" y="1943100"/>
              <a:ext cx="266700" cy="152400"/>
            </a:xfrm>
            <a:prstGeom prst="triangle">
              <a:avLst/>
            </a:prstGeom>
            <a:solidFill>
              <a:srgbClr val="9F56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8" name="Isosceles Triangle 17"/>
            <p:cNvSpPr/>
            <p:nvPr userDrawn="1"/>
          </p:nvSpPr>
          <p:spPr>
            <a:xfrm rot="5400000">
              <a:off x="1157287" y="1943100"/>
              <a:ext cx="266700" cy="152400"/>
            </a:xfrm>
            <a:prstGeom prst="triangle">
              <a:avLst/>
            </a:prstGeom>
            <a:solidFill>
              <a:srgbClr val="B360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9" name="Isosceles Triangle 18"/>
            <p:cNvSpPr/>
            <p:nvPr userDrawn="1"/>
          </p:nvSpPr>
          <p:spPr>
            <a:xfrm rot="5400000">
              <a:off x="1266825" y="1943100"/>
              <a:ext cx="266700" cy="152400"/>
            </a:xfrm>
            <a:prstGeom prst="triangle">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grpSp>
      <p:sp>
        <p:nvSpPr>
          <p:cNvPr id="47" name="Picture Placeholder 2"/>
          <p:cNvSpPr>
            <a:spLocks noGrp="1"/>
          </p:cNvSpPr>
          <p:nvPr>
            <p:ph type="pic" idx="1"/>
          </p:nvPr>
        </p:nvSpPr>
        <p:spPr>
          <a:xfrm>
            <a:off x="-5790" y="2254250"/>
            <a:ext cx="2282825" cy="333851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dirty="0" smtClean="0"/>
              <a:t>Click to edit Master title style</a:t>
            </a:r>
            <a:endParaRPr lang="en-US" dirty="0"/>
          </a:p>
        </p:txBody>
      </p:sp>
      <p:sp>
        <p:nvSpPr>
          <p:cNvPr id="36" name="Text Placeholder 3"/>
          <p:cNvSpPr>
            <a:spLocks noGrp="1"/>
          </p:cNvSpPr>
          <p:nvPr>
            <p:ph type="body" sz="half" idx="11"/>
          </p:nvPr>
        </p:nvSpPr>
        <p:spPr>
          <a:xfrm>
            <a:off x="2295144" y="1545146"/>
            <a:ext cx="6620256"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2" name="Text Placeholder 3"/>
          <p:cNvSpPr>
            <a:spLocks noGrp="1"/>
          </p:cNvSpPr>
          <p:nvPr>
            <p:ph type="body" sz="half" idx="18"/>
          </p:nvPr>
        </p:nvSpPr>
        <p:spPr>
          <a:xfrm>
            <a:off x="2295144" y="2413826"/>
            <a:ext cx="6620256" cy="2714228"/>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p:txBody>
      </p:sp>
      <p:sp>
        <p:nvSpPr>
          <p:cNvPr id="45" name="Text Placeholder 3"/>
          <p:cNvSpPr>
            <a:spLocks noGrp="1"/>
          </p:cNvSpPr>
          <p:nvPr>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20"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17ABE94-BD4D-4F7A-9911-74B8E3E5D584}"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29" name="Rectangle 28"/>
          <p:cNvSpPr/>
          <p:nvPr userDrawn="1"/>
        </p:nvSpPr>
        <p:spPr>
          <a:xfrm flipV="1">
            <a:off x="6843103" y="1457323"/>
            <a:ext cx="2300897" cy="796925"/>
          </a:xfrm>
          <a:prstGeom prst="rect">
            <a:avLst/>
          </a:prstGeom>
          <a:solidFill>
            <a:srgbClr val="B3600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Rectangle 9"/>
          <p:cNvSpPr/>
          <p:nvPr userDrawn="1"/>
        </p:nvSpPr>
        <p:spPr>
          <a:xfrm flipV="1">
            <a:off x="4568827" y="1457320"/>
            <a:ext cx="2273876" cy="796925"/>
          </a:xfrm>
          <a:prstGeom prst="rect">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Rectangle 8"/>
          <p:cNvSpPr/>
          <p:nvPr userDrawn="1"/>
        </p:nvSpPr>
        <p:spPr>
          <a:xfrm flipV="1">
            <a:off x="2281238" y="1457325"/>
            <a:ext cx="2287567" cy="796925"/>
          </a:xfrm>
          <a:prstGeom prst="rect">
            <a:avLst/>
          </a:prstGeom>
          <a:solidFill>
            <a:srgbClr val="B3600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Rectangle 10"/>
          <p:cNvSpPr/>
          <p:nvPr userDrawn="1"/>
        </p:nvSpPr>
        <p:spPr>
          <a:xfrm flipV="1">
            <a:off x="2281238" y="2254250"/>
            <a:ext cx="2290762" cy="3403600"/>
          </a:xfrm>
          <a:prstGeom prst="rect">
            <a:avLst/>
          </a:prstGeom>
          <a:solidFill>
            <a:srgbClr val="FAB16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Rectangle 11"/>
          <p:cNvSpPr/>
          <p:nvPr userDrawn="1"/>
        </p:nvSpPr>
        <p:spPr>
          <a:xfrm flipV="1">
            <a:off x="4568827" y="2254250"/>
            <a:ext cx="2273876" cy="3403600"/>
          </a:xfrm>
          <a:prstGeom prst="rect">
            <a:avLst/>
          </a:prstGeom>
          <a:solidFill>
            <a:srgbClr val="FAB16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Rectangle 12"/>
          <p:cNvSpPr/>
          <p:nvPr userDrawn="1"/>
        </p:nvSpPr>
        <p:spPr>
          <a:xfrm>
            <a:off x="-9525" y="1457325"/>
            <a:ext cx="2286000" cy="796925"/>
          </a:xfrm>
          <a:prstGeom prst="rect">
            <a:avLst/>
          </a:prstGeom>
          <a:solidFill>
            <a:srgbClr val="B36005">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ectangle 13"/>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sp>
        <p:nvSpPr>
          <p:cNvPr id="15" name="Rectangle 14"/>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grpSp>
        <p:nvGrpSpPr>
          <p:cNvPr id="2" name="Group 42"/>
          <p:cNvGrpSpPr/>
          <p:nvPr userDrawn="1"/>
        </p:nvGrpSpPr>
        <p:grpSpPr bwMode="auto">
          <a:xfrm>
            <a:off x="1827213" y="1611313"/>
            <a:ext cx="371475" cy="266700"/>
            <a:chOff x="1104900" y="1885950"/>
            <a:chExt cx="371475" cy="266700"/>
          </a:xfrm>
        </p:grpSpPr>
        <p:sp>
          <p:nvSpPr>
            <p:cNvPr id="17" name="Isosceles Triangle 16"/>
            <p:cNvSpPr/>
            <p:nvPr userDrawn="1"/>
          </p:nvSpPr>
          <p:spPr>
            <a:xfrm rot="5400000">
              <a:off x="1047750" y="1943100"/>
              <a:ext cx="266700" cy="152400"/>
            </a:xfrm>
            <a:prstGeom prst="triangle">
              <a:avLst/>
            </a:prstGeom>
            <a:solidFill>
              <a:srgbClr val="9F56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8" name="Isosceles Triangle 17"/>
            <p:cNvSpPr/>
            <p:nvPr userDrawn="1"/>
          </p:nvSpPr>
          <p:spPr>
            <a:xfrm rot="5400000">
              <a:off x="1157287" y="1943100"/>
              <a:ext cx="266700" cy="152400"/>
            </a:xfrm>
            <a:prstGeom prst="triangle">
              <a:avLst/>
            </a:prstGeom>
            <a:solidFill>
              <a:srgbClr val="B360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9" name="Isosceles Triangle 18"/>
            <p:cNvSpPr/>
            <p:nvPr userDrawn="1"/>
          </p:nvSpPr>
          <p:spPr>
            <a:xfrm rot="5400000">
              <a:off x="1266825" y="1943100"/>
              <a:ext cx="266700" cy="152400"/>
            </a:xfrm>
            <a:prstGeom prst="triangle">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grpSp>
      <p:sp>
        <p:nvSpPr>
          <p:cNvPr id="47" name="Picture Placeholder 2"/>
          <p:cNvSpPr>
            <a:spLocks noGrp="1"/>
          </p:cNvSpPr>
          <p:nvPr userDrawn="1">
            <p:ph type="pic" idx="1"/>
          </p:nvPr>
        </p:nvSpPr>
        <p:spPr>
          <a:xfrm>
            <a:off x="-5790" y="2254250"/>
            <a:ext cx="2282825" cy="333851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userDrawn="1">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36" name="Text Placeholder 3"/>
          <p:cNvSpPr>
            <a:spLocks noGrp="1"/>
          </p:cNvSpPr>
          <p:nvPr userDrawn="1">
            <p:ph type="body" sz="half" idx="11"/>
          </p:nvPr>
        </p:nvSpPr>
        <p:spPr>
          <a:xfrm>
            <a:off x="2295145" y="1545146"/>
            <a:ext cx="2276856"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42" name="Text Placeholder 3"/>
          <p:cNvSpPr>
            <a:spLocks noGrp="1"/>
          </p:cNvSpPr>
          <p:nvPr userDrawn="1">
            <p:ph type="body" sz="half" idx="13"/>
          </p:nvPr>
        </p:nvSpPr>
        <p:spPr>
          <a:xfrm>
            <a:off x="4561205" y="1545146"/>
            <a:ext cx="213487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22" name="Text Placeholder 3"/>
          <p:cNvSpPr>
            <a:spLocks noGrp="1"/>
          </p:cNvSpPr>
          <p:nvPr userDrawn="1">
            <p:ph type="body" sz="half" idx="18"/>
          </p:nvPr>
        </p:nvSpPr>
        <p:spPr>
          <a:xfrm>
            <a:off x="2295144" y="2413825"/>
            <a:ext cx="2276856" cy="2129599"/>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p:txBody>
      </p:sp>
      <p:sp>
        <p:nvSpPr>
          <p:cNvPr id="24" name="Text Placeholder 3"/>
          <p:cNvSpPr>
            <a:spLocks noGrp="1"/>
          </p:cNvSpPr>
          <p:nvPr userDrawn="1">
            <p:ph type="body" sz="half" idx="19"/>
          </p:nvPr>
        </p:nvSpPr>
        <p:spPr>
          <a:xfrm>
            <a:off x="4551299" y="2413825"/>
            <a:ext cx="2316226" cy="2301049"/>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p:txBody>
      </p:sp>
      <p:sp>
        <p:nvSpPr>
          <p:cNvPr id="45" name="Text Placeholder 3"/>
          <p:cNvSpPr>
            <a:spLocks noGrp="1"/>
          </p:cNvSpPr>
          <p:nvPr userDrawn="1">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0" name="Slide Number Placeholder 5"/>
          <p:cNvSpPr>
            <a:spLocks noGrp="1"/>
          </p:cNvSpPr>
          <p:nvPr userDrawn="1">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17ABE94-BD4D-4F7A-9911-74B8E3E5D584}" type="slidenum">
              <a:rPr lang="en-US">
                <a:solidFill>
                  <a:prstClr val="black">
                    <a:lumMod val="85000"/>
                    <a:lumOff val="15000"/>
                  </a:prstClr>
                </a:solidFill>
              </a:rPr>
            </a:fld>
            <a:endParaRPr lang="en-US" dirty="0">
              <a:solidFill>
                <a:prstClr val="black">
                  <a:lumMod val="85000"/>
                  <a:lumOff val="15000"/>
                </a:prstClr>
              </a:solidFill>
            </a:endParaRPr>
          </a:p>
        </p:txBody>
      </p:sp>
      <p:sp>
        <p:nvSpPr>
          <p:cNvPr id="26" name="Text Placeholder 3"/>
          <p:cNvSpPr>
            <a:spLocks noGrp="1"/>
          </p:cNvSpPr>
          <p:nvPr userDrawn="1">
            <p:ph type="body" sz="half" idx="23"/>
          </p:nvPr>
        </p:nvSpPr>
        <p:spPr>
          <a:xfrm>
            <a:off x="6850379" y="1545146"/>
            <a:ext cx="213487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27" name="Text Placeholder 3"/>
          <p:cNvSpPr>
            <a:spLocks noGrp="1"/>
          </p:cNvSpPr>
          <p:nvPr userDrawn="1">
            <p:ph type="body" sz="half" idx="24"/>
          </p:nvPr>
        </p:nvSpPr>
        <p:spPr>
          <a:xfrm>
            <a:off x="6840473" y="2413825"/>
            <a:ext cx="2316226" cy="2301049"/>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p:txBody>
      </p:sp>
      <p:sp>
        <p:nvSpPr>
          <p:cNvPr id="30" name="Rectangle 29"/>
          <p:cNvSpPr/>
          <p:nvPr userDrawn="1"/>
        </p:nvSpPr>
        <p:spPr>
          <a:xfrm flipV="1">
            <a:off x="6847114" y="2254250"/>
            <a:ext cx="2296886" cy="3403600"/>
          </a:xfrm>
          <a:prstGeom prst="rect">
            <a:avLst/>
          </a:prstGeom>
          <a:solidFill>
            <a:srgbClr val="FAB16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Rectangle 8"/>
          <p:cNvSpPr/>
          <p:nvPr userDrawn="1"/>
        </p:nvSpPr>
        <p:spPr>
          <a:xfrm flipV="1">
            <a:off x="2281238" y="1457325"/>
            <a:ext cx="3409950" cy="796925"/>
          </a:xfrm>
          <a:prstGeom prst="rect">
            <a:avLst/>
          </a:prstGeom>
          <a:solidFill>
            <a:srgbClr val="0075B0">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Rectangle 9"/>
          <p:cNvSpPr/>
          <p:nvPr userDrawn="1"/>
        </p:nvSpPr>
        <p:spPr>
          <a:xfrm flipV="1">
            <a:off x="5695950" y="1457325"/>
            <a:ext cx="3457575" cy="796925"/>
          </a:xfrm>
          <a:prstGeom prst="rect">
            <a:avLst/>
          </a:prstGeom>
          <a:solidFill>
            <a:srgbClr val="0075B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Rectangle 10"/>
          <p:cNvSpPr/>
          <p:nvPr userDrawn="1"/>
        </p:nvSpPr>
        <p:spPr>
          <a:xfrm flipV="1">
            <a:off x="2281238" y="2254250"/>
            <a:ext cx="3414712" cy="3403600"/>
          </a:xfrm>
          <a:prstGeom prst="rect">
            <a:avLst/>
          </a:prstGeom>
          <a:solidFill>
            <a:srgbClr val="69CAF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Rectangle 11"/>
          <p:cNvSpPr/>
          <p:nvPr userDrawn="1"/>
        </p:nvSpPr>
        <p:spPr>
          <a:xfrm flipV="1">
            <a:off x="5695950" y="2254250"/>
            <a:ext cx="3457575" cy="3403600"/>
          </a:xfrm>
          <a:prstGeom prst="rect">
            <a:avLst/>
          </a:prstGeom>
          <a:solidFill>
            <a:srgbClr val="69CAF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Rectangle 12"/>
          <p:cNvSpPr/>
          <p:nvPr userDrawn="1"/>
        </p:nvSpPr>
        <p:spPr>
          <a:xfrm>
            <a:off x="-9525" y="1457325"/>
            <a:ext cx="2286000" cy="796925"/>
          </a:xfrm>
          <a:prstGeom prst="rect">
            <a:avLst/>
          </a:prstGeom>
          <a:solidFill>
            <a:srgbClr val="0075B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ectangle 13"/>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sp>
        <p:nvSpPr>
          <p:cNvPr id="15" name="Rectangle 14"/>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grpSp>
        <p:nvGrpSpPr>
          <p:cNvPr id="16" name="Group 26"/>
          <p:cNvGrpSpPr/>
          <p:nvPr userDrawn="1"/>
        </p:nvGrpSpPr>
        <p:grpSpPr bwMode="auto">
          <a:xfrm>
            <a:off x="1825625" y="1604963"/>
            <a:ext cx="352425" cy="266700"/>
            <a:chOff x="1190625" y="1876425"/>
            <a:chExt cx="352425" cy="266700"/>
          </a:xfrm>
        </p:grpSpPr>
        <p:sp>
          <p:nvSpPr>
            <p:cNvPr id="17" name="Isosceles Triangle 16"/>
            <p:cNvSpPr/>
            <p:nvPr/>
          </p:nvSpPr>
          <p:spPr>
            <a:xfrm rot="5400000">
              <a:off x="1133475" y="1933575"/>
              <a:ext cx="266700" cy="152400"/>
            </a:xfrm>
            <a:prstGeom prst="triangle">
              <a:avLst/>
            </a:prstGeom>
            <a:solidFill>
              <a:srgbClr val="0067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8" name="Isosceles Triangle 17"/>
            <p:cNvSpPr/>
            <p:nvPr/>
          </p:nvSpPr>
          <p:spPr>
            <a:xfrm rot="5400000">
              <a:off x="1233488" y="1933575"/>
              <a:ext cx="266700" cy="152400"/>
            </a:xfrm>
            <a:prstGeom prst="triangle">
              <a:avLst/>
            </a:prstGeom>
            <a:solidFill>
              <a:srgbClr val="0075B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9" name="Isosceles Triangle 18"/>
            <p:cNvSpPr/>
            <p:nvPr/>
          </p:nvSpPr>
          <p:spPr>
            <a:xfrm rot="5400000">
              <a:off x="1333500" y="1933575"/>
              <a:ext cx="266700" cy="152400"/>
            </a:xfrm>
            <a:prstGeom prst="triangle">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grpSp>
      <p:sp>
        <p:nvSpPr>
          <p:cNvPr id="47" name="Picture Placeholder 2"/>
          <p:cNvSpPr>
            <a:spLocks noGrp="1"/>
          </p:cNvSpPr>
          <p:nvPr>
            <p:ph type="pic" idx="1"/>
          </p:nvPr>
        </p:nvSpPr>
        <p:spPr>
          <a:xfrm>
            <a:off x="-5790" y="2254250"/>
            <a:ext cx="2282825" cy="333851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36" name="Text Placeholder 3"/>
          <p:cNvSpPr>
            <a:spLocks noGrp="1"/>
          </p:cNvSpPr>
          <p:nvPr>
            <p:ph type="body" sz="half" idx="11"/>
          </p:nvPr>
        </p:nvSpPr>
        <p:spPr>
          <a:xfrm>
            <a:off x="2295144" y="1545146"/>
            <a:ext cx="3182111"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42" name="Text Placeholder 3"/>
          <p:cNvSpPr>
            <a:spLocks noGrp="1"/>
          </p:cNvSpPr>
          <p:nvPr>
            <p:ph type="body" sz="half" idx="13"/>
          </p:nvPr>
        </p:nvSpPr>
        <p:spPr>
          <a:xfrm>
            <a:off x="5669280" y="1545146"/>
            <a:ext cx="3236976"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2" name="Text Placeholder 3"/>
          <p:cNvSpPr>
            <a:spLocks noGrp="1"/>
          </p:cNvSpPr>
          <p:nvPr>
            <p:ph type="body" sz="half" idx="18"/>
          </p:nvPr>
        </p:nvSpPr>
        <p:spPr>
          <a:xfrm>
            <a:off x="2295144" y="2413826"/>
            <a:ext cx="3191256"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24" name="Text Placeholder 3"/>
          <p:cNvSpPr>
            <a:spLocks noGrp="1"/>
          </p:cNvSpPr>
          <p:nvPr>
            <p:ph type="body" sz="half" idx="19"/>
          </p:nvPr>
        </p:nvSpPr>
        <p:spPr>
          <a:xfrm>
            <a:off x="5678424" y="2413826"/>
            <a:ext cx="3227832"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5" name="Text Placeholder 3"/>
          <p:cNvSpPr>
            <a:spLocks noGrp="1"/>
          </p:cNvSpPr>
          <p:nvPr>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0"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13A04E20-3594-43C5-80A7-0C1B0EF24138}"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6" name="Rectangle 5"/>
          <p:cNvSpPr/>
          <p:nvPr userDrawn="1"/>
        </p:nvSpPr>
        <p:spPr>
          <a:xfrm>
            <a:off x="0" y="5600700"/>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sp>
        <p:nvSpPr>
          <p:cNvPr id="7" name="Rectangle 6"/>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sp>
        <p:nvSpPr>
          <p:cNvPr id="8" name="Rectangle 7"/>
          <p:cNvSpPr/>
          <p:nvPr userDrawn="1"/>
        </p:nvSpPr>
        <p:spPr>
          <a:xfrm>
            <a:off x="-6350" y="1457325"/>
            <a:ext cx="9144000" cy="796925"/>
          </a:xfrm>
          <a:prstGeom prst="rect">
            <a:avLst/>
          </a:prstGeom>
          <a:solidFill>
            <a:srgbClr val="EB7B0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grpSp>
        <p:nvGrpSpPr>
          <p:cNvPr id="9" name="Group 22"/>
          <p:cNvGrpSpPr/>
          <p:nvPr userDrawn="1"/>
        </p:nvGrpSpPr>
        <p:grpSpPr bwMode="auto">
          <a:xfrm>
            <a:off x="914400" y="1871663"/>
            <a:ext cx="352425" cy="266700"/>
            <a:chOff x="914400" y="1871663"/>
            <a:chExt cx="352425" cy="266700"/>
          </a:xfrm>
        </p:grpSpPr>
        <p:sp>
          <p:nvSpPr>
            <p:cNvPr id="10" name="Isosceles Triangle 9"/>
            <p:cNvSpPr/>
            <p:nvPr/>
          </p:nvSpPr>
          <p:spPr>
            <a:xfrm rot="5400000">
              <a:off x="857250" y="1928813"/>
              <a:ext cx="266700" cy="152400"/>
            </a:xfrm>
            <a:prstGeom prst="triangle">
              <a:avLst/>
            </a:prstGeom>
            <a:solidFill>
              <a:srgbClr val="CF700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Isosceles Triangle 10"/>
            <p:cNvSpPr/>
            <p:nvPr/>
          </p:nvSpPr>
          <p:spPr>
            <a:xfrm rot="5400000">
              <a:off x="957263" y="1928813"/>
              <a:ext cx="266700" cy="152400"/>
            </a:xfrm>
            <a:prstGeom prst="triangle">
              <a:avLst/>
            </a:prstGeom>
            <a:solidFill>
              <a:srgbClr val="D7740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Isosceles Triangle 11"/>
            <p:cNvSpPr/>
            <p:nvPr/>
          </p:nvSpPr>
          <p:spPr>
            <a:xfrm rot="5400000">
              <a:off x="1057275" y="1928813"/>
              <a:ext cx="266700" cy="152400"/>
            </a:xfrm>
            <a:prstGeom prst="triangle">
              <a:avLst/>
            </a:prstGeom>
            <a:solidFill>
              <a:srgbClr val="EB7E07">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grpSp>
      <p:sp>
        <p:nvSpPr>
          <p:cNvPr id="13" name="Rectangle 12"/>
          <p:cNvSpPr/>
          <p:nvPr userDrawn="1"/>
        </p:nvSpPr>
        <p:spPr>
          <a:xfrm flipV="1">
            <a:off x="2270125" y="2254250"/>
            <a:ext cx="6873875" cy="3403600"/>
          </a:xfrm>
          <a:prstGeom prst="rect">
            <a:avLst/>
          </a:prstGeom>
          <a:solidFill>
            <a:srgbClr val="FAB16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7" name="Picture Placeholder 2"/>
          <p:cNvSpPr>
            <a:spLocks noGrp="1"/>
          </p:cNvSpPr>
          <p:nvPr>
            <p:ph type="pic" idx="1"/>
          </p:nvPr>
        </p:nvSpPr>
        <p:spPr>
          <a:xfrm>
            <a:off x="0" y="2259106"/>
            <a:ext cx="2282825" cy="3341027"/>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22" name="Text Placeholder 3"/>
          <p:cNvSpPr>
            <a:spLocks noGrp="1"/>
          </p:cNvSpPr>
          <p:nvPr>
            <p:ph type="body" sz="half" idx="18"/>
          </p:nvPr>
        </p:nvSpPr>
        <p:spPr>
          <a:xfrm>
            <a:off x="2295144" y="2413826"/>
            <a:ext cx="3191256"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5" name="Text Placeholder 3"/>
          <p:cNvSpPr>
            <a:spLocks noGrp="1"/>
          </p:cNvSpPr>
          <p:nvPr>
            <p:ph type="body" sz="half" idx="21"/>
          </p:nvPr>
        </p:nvSpPr>
        <p:spPr>
          <a:xfrm>
            <a:off x="109728" y="1545146"/>
            <a:ext cx="1920240" cy="64224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4"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246E9C9C-412F-4BFD-9C14-EA60036D878B}"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pic>
        <p:nvPicPr>
          <p:cNvPr id="3" name="Picture 10" descr="iStock_000002285402XSmall_02.jpg"/>
          <p:cNvPicPr>
            <a:picLocks noChangeAspect="1"/>
          </p:cNvPicPr>
          <p:nvPr userDrawn="1"/>
        </p:nvPicPr>
        <p:blipFill>
          <a:blip r:embed="rId2">
            <a:lum bright="-6000"/>
          </a:blip>
          <a:srcRect l="2110" t="3665" r="1407"/>
          <a:stretch>
            <a:fillRect/>
          </a:stretch>
        </p:blipFill>
        <p:spPr bwMode="auto">
          <a:xfrm>
            <a:off x="0" y="687388"/>
            <a:ext cx="9142413" cy="6161087"/>
          </a:xfrm>
          <a:prstGeom prst="rect">
            <a:avLst/>
          </a:prstGeom>
          <a:noFill/>
          <a:ln w="9525">
            <a:noFill/>
            <a:miter lim="800000"/>
            <a:headEnd/>
            <a:tailEnd/>
          </a:ln>
        </p:spPr>
      </p:pic>
      <p:sp>
        <p:nvSpPr>
          <p:cNvPr id="4" name="Rectangle 3"/>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Footer Placeholder 3"/>
          <p:cNvSpPr txBox="1">
            <a:spLocks noGrp="1"/>
          </p:cNvSpPr>
          <p:nvPr userDrawn="1"/>
        </p:nvSpPr>
        <p:spPr bwMode="auto">
          <a:xfrm>
            <a:off x="3733800" y="6497638"/>
            <a:ext cx="5267325" cy="238125"/>
          </a:xfrm>
          <a:prstGeom prst="rect">
            <a:avLst/>
          </a:prstGeom>
          <a:noFill/>
          <a:ln w="9525">
            <a:noFill/>
            <a:miter lim="800000"/>
          </a:ln>
        </p:spPr>
        <p:txBody>
          <a:bodyPr/>
          <a:lstStyle/>
          <a:p>
            <a:pPr algn="r" fontAlgn="auto">
              <a:spcBef>
                <a:spcPts val="0"/>
              </a:spcBef>
              <a:spcAft>
                <a:spcPts val="0"/>
              </a:spcAft>
              <a:defRPr/>
            </a:pPr>
            <a:r>
              <a:rPr lang="en-US" sz="650" dirty="0">
                <a:latin typeface="Kozuka Gothic Pro M" pitchFamily="34" charset="-128"/>
              </a:rPr>
              <a:t>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Copyright © </a:t>
            </a:r>
            <a:r>
              <a:rPr lang="en-US" sz="65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2011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Cybage Software Pvt. Ltd. All Rights Reserved. Cybage Confidential.</a:t>
            </a:r>
            <a:endPar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endParaRPr>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95F7460C-71AC-4577-9B17-092B73AB48AD}" type="slidenum">
              <a:rPr lang="en-US"/>
            </a:fld>
            <a:endParaRPr lang="en-US" dirty="0"/>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Rectangle 5"/>
          <p:cNvSpPr/>
          <p:nvPr userDrawn="1"/>
        </p:nvSpPr>
        <p:spPr>
          <a:xfrm flipV="1">
            <a:off x="2286000" y="2259013"/>
            <a:ext cx="6858000" cy="3341687"/>
          </a:xfrm>
          <a:prstGeom prst="rect">
            <a:avLst/>
          </a:prstGeom>
          <a:solidFill>
            <a:srgbClr val="65C9F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ectangle 6"/>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sp>
        <p:nvSpPr>
          <p:cNvPr id="8" name="Rectangle 7"/>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prstClr val="white"/>
              </a:solidFill>
            </a:endParaRPr>
          </a:p>
        </p:txBody>
      </p:sp>
      <p:sp>
        <p:nvSpPr>
          <p:cNvPr id="9" name="Rectangle 8"/>
          <p:cNvSpPr/>
          <p:nvPr userDrawn="1"/>
        </p:nvSpPr>
        <p:spPr>
          <a:xfrm>
            <a:off x="-6350" y="1457325"/>
            <a:ext cx="9144000" cy="7969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5" name="Picture Placeholder 2"/>
          <p:cNvSpPr>
            <a:spLocks noGrp="1"/>
          </p:cNvSpPr>
          <p:nvPr>
            <p:ph type="pic" idx="1"/>
          </p:nvPr>
        </p:nvSpPr>
        <p:spPr>
          <a:xfrm>
            <a:off x="0" y="2259106"/>
            <a:ext cx="2282825" cy="3337560"/>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22" name="Text Placeholder 3"/>
          <p:cNvSpPr>
            <a:spLocks noGrp="1"/>
          </p:cNvSpPr>
          <p:nvPr>
            <p:ph type="body" sz="half" idx="18"/>
          </p:nvPr>
        </p:nvSpPr>
        <p:spPr>
          <a:xfrm>
            <a:off x="2295144" y="2413826"/>
            <a:ext cx="3191256" cy="713422"/>
          </a:xfrm>
          <a:prstGeom prst="rect">
            <a:avLst/>
          </a:prstGeom>
        </p:spPr>
        <p:txBody>
          <a:bodyPr/>
          <a:lstStyle>
            <a:lvl1pPr marL="119380" marR="0" indent="-119380" algn="l" defTabSz="914400" rtl="0" eaLnBrk="1" fontAlgn="auto" latinLnBrk="0" hangingPunct="1">
              <a:lnSpc>
                <a:spcPct val="100000"/>
              </a:lnSpc>
              <a:spcBef>
                <a:spcPts val="400"/>
              </a:spcBef>
              <a:spcAft>
                <a:spcPts val="0"/>
              </a:spcAft>
              <a:buClrTx/>
              <a:buSzTx/>
              <a:buFont typeface="Arial" panose="020B0604020202020204" pitchFamily="34" charset="0"/>
              <a:buChar char="•"/>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5" name="Text Placeholder 3"/>
          <p:cNvSpPr>
            <a:spLocks noGrp="1"/>
          </p:cNvSpPr>
          <p:nvPr>
            <p:ph type="body" sz="half" idx="21"/>
          </p:nvPr>
        </p:nvSpPr>
        <p:spPr>
          <a:xfrm>
            <a:off x="109728" y="1545146"/>
            <a:ext cx="1920240" cy="642242"/>
          </a:xfrm>
          <a:prstGeom prst="rect">
            <a:avLst/>
          </a:prstGeom>
        </p:spPr>
        <p:txBody>
          <a:bodyPr/>
          <a:lstStyle>
            <a:lvl1pPr marL="0" indent="0">
              <a:buNone/>
              <a:defRPr sz="1700">
                <a:solidFill>
                  <a:schemeClr val="bg1">
                    <a:lumMod val="9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0"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CED33EE6-7C57-4458-AD0E-18CB9D07BEA4}"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Rectangle 2"/>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ectangle 3"/>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FFD8EFA2-D5C0-49BB-92A1-10F9860307CA}" type="slidenum">
              <a:rPr lang="en-US">
                <a:solidFill>
                  <a:prstClr val="black">
                    <a:lumMod val="85000"/>
                    <a:lumOff val="15000"/>
                  </a:prstClr>
                </a:solidFill>
              </a:rPr>
            </a:fld>
            <a:endParaRPr lang="en-US" dirty="0">
              <a:solidFill>
                <a:prstClr val="black">
                  <a:lumMod val="85000"/>
                  <a:lumOff val="1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3350" y="104775"/>
            <a:ext cx="1600447" cy="453460"/>
          </a:xfrm>
          <a:prstGeom prst="rect">
            <a:avLst/>
          </a:prstGeom>
        </p:spPr>
      </p:pic>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t="12900" r="1639"/>
          <a:stretch>
            <a:fillRect/>
          </a:stretch>
        </p:blipFill>
        <p:spPr>
          <a:xfrm>
            <a:off x="706482" y="901700"/>
            <a:ext cx="8330685" cy="4948238"/>
          </a:xfrm>
          <a:prstGeom prst="rect">
            <a:avLst/>
          </a:prstGeom>
        </p:spPr>
      </p:pic>
      <p:sp>
        <p:nvSpPr>
          <p:cNvPr id="4" name="Rectangle 3"/>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Rectangle 4"/>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934" y="17133"/>
            <a:ext cx="2343215" cy="663912"/>
          </a:xfrm>
          <a:prstGeom prst="rect">
            <a:avLst/>
          </a:prstGeom>
        </p:spPr>
      </p:pic>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133350" y="219075"/>
            <a:ext cx="1371600" cy="177800"/>
          </a:xfrm>
          <a:prstGeom prst="rect">
            <a:avLst/>
          </a:prstGeom>
          <a:noFill/>
          <a:ln w="9525">
            <a:noFill/>
            <a:miter lim="800000"/>
          </a:ln>
        </p:spPr>
        <p:txBody>
          <a:bodyPr anchor="ctr"/>
          <a:lstStyle/>
          <a:p>
            <a:pPr fontAlgn="auto">
              <a:lnSpc>
                <a:spcPct val="150000"/>
              </a:lnSpc>
              <a:spcBef>
                <a:spcPts val="0"/>
              </a:spcBef>
              <a:spcAft>
                <a:spcPts val="0"/>
              </a:spcAft>
              <a:defRPr/>
            </a:pPr>
            <a:r>
              <a:rPr lang="en-US" sz="900" dirty="0">
                <a:solidFill>
                  <a:srgbClr val="0075B0"/>
                </a:solidFill>
                <a:latin typeface="Arial" panose="020B0604020202020204" pitchFamily="34" charset="0"/>
                <a:ea typeface="Kozuka Gothic Pro R" pitchFamily="34" charset="-128"/>
                <a:cs typeface="Arial" panose="020B0604020202020204" pitchFamily="34" charset="0"/>
              </a:rPr>
              <a:t>www.cybage.com</a:t>
            </a:r>
            <a:endParaRPr lang="en-US" sz="900" dirty="0">
              <a:solidFill>
                <a:srgbClr val="0075B0"/>
              </a:solidFill>
              <a:latin typeface="Arial" panose="020B0604020202020204" pitchFamily="34" charset="0"/>
              <a:ea typeface="Kozuka Gothic Pro R" pitchFamily="34" charset="-128"/>
              <a:cs typeface="Arial" panose="020B0604020202020204" pitchFamily="34" charset="0"/>
            </a:endParaRPr>
          </a:p>
        </p:txBody>
      </p:sp>
      <p:sp>
        <p:nvSpPr>
          <p:cNvPr id="3"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E5B91157-3A67-4D69-92D0-E45F7027771D}"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133350" y="219075"/>
            <a:ext cx="1371600" cy="177800"/>
          </a:xfrm>
          <a:prstGeom prst="rect">
            <a:avLst/>
          </a:prstGeom>
          <a:noFill/>
          <a:ln w="9525">
            <a:noFill/>
            <a:miter lim="800000"/>
          </a:ln>
        </p:spPr>
        <p:txBody>
          <a:bodyPr anchor="ctr"/>
          <a:lstStyle/>
          <a:p>
            <a:pPr fontAlgn="auto">
              <a:lnSpc>
                <a:spcPct val="150000"/>
              </a:lnSpc>
              <a:spcBef>
                <a:spcPts val="0"/>
              </a:spcBef>
              <a:spcAft>
                <a:spcPts val="0"/>
              </a:spcAft>
              <a:defRPr/>
            </a:pPr>
            <a:r>
              <a:rPr lang="en-US" sz="900" dirty="0">
                <a:solidFill>
                  <a:srgbClr val="0075B0"/>
                </a:solidFill>
                <a:latin typeface="Arial" panose="020B0604020202020204" pitchFamily="34" charset="0"/>
                <a:ea typeface="Kozuka Gothic Pro R" pitchFamily="34" charset="-128"/>
                <a:cs typeface="Arial" panose="020B0604020202020204" pitchFamily="34" charset="0"/>
              </a:rPr>
              <a:t>www.cybage.com</a:t>
            </a:r>
            <a:endParaRPr lang="en-US" sz="900" dirty="0">
              <a:solidFill>
                <a:srgbClr val="0075B0"/>
              </a:solidFill>
              <a:latin typeface="Arial" panose="020B0604020202020204" pitchFamily="34" charset="0"/>
              <a:ea typeface="Kozuka Gothic Pro R" pitchFamily="34" charset="-128"/>
              <a:cs typeface="Arial" panose="020B0604020202020204" pitchFamily="34" charset="0"/>
            </a:endParaRPr>
          </a:p>
        </p:txBody>
      </p:sp>
      <p:sp>
        <p:nvSpPr>
          <p:cNvPr id="3"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71B71C40-8AE5-44C1-A7F2-C4A4C2202973}" type="slidenum">
              <a:rPr lang="en-US">
                <a:solidFill>
                  <a:prstClr val="black">
                    <a:lumMod val="85000"/>
                    <a:lumOff val="15000"/>
                  </a:prstClr>
                </a:solidFill>
              </a:rPr>
            </a:fld>
            <a:endParaRPr lang="en-US" dirty="0">
              <a:solidFill>
                <a:prstClr val="black">
                  <a:lumMod val="85000"/>
                  <a:lumOff val="15000"/>
                </a:prstClr>
              </a:solidFill>
            </a:endParaRPr>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hank you slide with image">
    <p:spTree>
      <p:nvGrpSpPr>
        <p:cNvPr id="1" name=""/>
        <p:cNvGrpSpPr/>
        <p:nvPr/>
      </p:nvGrpSpPr>
      <p:grpSpPr>
        <a:xfrm>
          <a:off x="0" y="0"/>
          <a:ext cx="0" cy="0"/>
          <a:chOff x="0" y="0"/>
          <a:chExt cx="0" cy="0"/>
        </a:xfrm>
      </p:grpSpPr>
      <p:pic>
        <p:nvPicPr>
          <p:cNvPr id="3" name="Picture 6"/>
          <p:cNvPicPr>
            <a:picLocks noChangeAspect="1" noChangeArrowheads="1"/>
          </p:cNvPicPr>
          <p:nvPr userDrawn="1"/>
        </p:nvPicPr>
        <p:blipFill>
          <a:blip r:embed="rId2">
            <a:lum bright="2000" contrast="-10000"/>
            <a:extLst>
              <a:ext uri="{28A0092B-C50C-407E-A947-70E740481C1C}">
                <a14:useLocalDpi xmlns:a14="http://schemas.microsoft.com/office/drawing/2010/main" val="0"/>
              </a:ext>
            </a:extLst>
          </a:blip>
          <a:srcRect r="1123" b="1221"/>
          <a:stretch>
            <a:fillRect/>
          </a:stretch>
        </p:blipFill>
        <p:spPr bwMode="auto">
          <a:xfrm>
            <a:off x="0" y="693738"/>
            <a:ext cx="9144000" cy="616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Rectangle 3"/>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1"/>
          <p:cNvSpPr>
            <a:spLocks noGrp="1"/>
          </p:cNvSpPr>
          <p:nvPr>
            <p:ph type="title"/>
          </p:nvPr>
        </p:nvSpPr>
        <p:spPr>
          <a:xfrm>
            <a:off x="1658112" y="1116433"/>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24" name="Text Placeholder 3"/>
          <p:cNvSpPr>
            <a:spLocks noGrp="1"/>
          </p:cNvSpPr>
          <p:nvPr>
            <p:ph type="body" sz="half" idx="2"/>
          </p:nvPr>
        </p:nvSpPr>
        <p:spPr>
          <a:xfrm>
            <a:off x="1645666" y="2523554"/>
            <a:ext cx="7269734" cy="3612070"/>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58A506E5-E417-4F9D-AC13-A135209871FF}" type="slidenum">
              <a:rPr lang="en-US"/>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pic>
        <p:nvPicPr>
          <p:cNvPr id="4" name="Picture 20" descr="Pune-CT1-GNR-HRB-USA New1.jpg"/>
          <p:cNvPicPr>
            <a:picLocks noChangeAspect="1"/>
          </p:cNvPicPr>
          <p:nvPr userDrawn="1"/>
        </p:nvPicPr>
        <p:blipFill>
          <a:blip r:embed="rId2"/>
          <a:stretch>
            <a:fillRect/>
          </a:stretch>
        </p:blipFill>
        <p:spPr bwMode="auto">
          <a:xfrm>
            <a:off x="0" y="1454227"/>
            <a:ext cx="8985153" cy="5406916"/>
          </a:xfrm>
          <a:prstGeom prst="rect">
            <a:avLst/>
          </a:prstGeom>
          <a:noFill/>
          <a:ln w="9525">
            <a:noFill/>
            <a:miter lim="800000"/>
            <a:headEnd/>
            <a:tailEnd/>
          </a:ln>
        </p:spPr>
      </p:pic>
      <p:sp>
        <p:nvSpPr>
          <p:cNvPr id="5" name="Rectangle 4"/>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Footer Placeholder 3"/>
          <p:cNvSpPr txBox="1">
            <a:spLocks noGrp="1"/>
          </p:cNvSpPr>
          <p:nvPr userDrawn="1"/>
        </p:nvSpPr>
        <p:spPr bwMode="auto">
          <a:xfrm>
            <a:off x="3733800" y="6456363"/>
            <a:ext cx="5267325" cy="238125"/>
          </a:xfrm>
          <a:prstGeom prst="rect">
            <a:avLst/>
          </a:prstGeom>
          <a:noFill/>
          <a:ln w="9525">
            <a:noFill/>
            <a:miter lim="800000"/>
          </a:ln>
        </p:spPr>
        <p:txBody>
          <a:bodyPr/>
          <a:lstStyle/>
          <a:p>
            <a:pPr algn="r" fontAlgn="auto">
              <a:spcBef>
                <a:spcPts val="0"/>
              </a:spcBef>
              <a:spcAft>
                <a:spcPts val="0"/>
              </a:spcAft>
              <a:defRPr/>
            </a:pPr>
            <a:r>
              <a:rPr lang="en-US" sz="650" dirty="0">
                <a:latin typeface="Kozuka Gothic Pro M" pitchFamily="34" charset="-128"/>
              </a:rPr>
              <a:t>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Copyright © </a:t>
            </a:r>
            <a:r>
              <a:rPr lang="en-US" sz="65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2011</a:t>
            </a:r>
            <a:r>
              <a:rPr lang="en-US" sz="650" baseline="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 </a:t>
            </a:r>
            <a:r>
              <a:rPr lang="en-US" sz="65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Cybage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Software Pvt. Ltd. All Rights Reserved. Cybage Confidential.</a:t>
            </a:r>
            <a:endPar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endParaRPr>
          </a:p>
        </p:txBody>
      </p:sp>
      <p:sp>
        <p:nvSpPr>
          <p:cNvPr id="10" name="Title 1"/>
          <p:cNvSpPr>
            <a:spLocks noGrp="1"/>
          </p:cNvSpPr>
          <p:nvPr>
            <p:ph type="title"/>
          </p:nvPr>
        </p:nvSpPr>
        <p:spPr>
          <a:xfrm>
            <a:off x="1658112" y="1116433"/>
            <a:ext cx="7257288" cy="566610"/>
          </a:xfrm>
          <a:prstGeom prst="rect">
            <a:avLst/>
          </a:prstGeom>
        </p:spPr>
        <p:txBody>
          <a:bodyPr/>
          <a:lstStyle>
            <a:lvl1pPr algn="l">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AE4DAB37-26B3-4983-9CAA-47C341AFC488}" type="slidenum">
              <a:rPr lang="en-US"/>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694944"/>
            <a:ext cx="9144000" cy="6163056"/>
          </a:xfrm>
          <a:prstGeom prst="rect">
            <a:avLst/>
          </a:prstGeom>
          <a:blipFill dpi="0" rotWithShape="1">
            <a:blip r:embed="rId2">
              <a:alphaModFix amt="40000"/>
            </a:blip>
            <a:srcRect/>
            <a:stretch>
              <a:fillRect/>
            </a:stretch>
          </a:blipFill>
        </p:spPr>
        <p:txBody>
          <a:bodyPr/>
          <a:lstStyle>
            <a:lvl1pPr marL="0" indent="0">
              <a:buNone/>
              <a:defRPr sz="3200">
                <a:no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5" name="Rectangle 4"/>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1"/>
          <p:cNvSpPr>
            <a:spLocks noGrp="1"/>
          </p:cNvSpPr>
          <p:nvPr>
            <p:ph type="title"/>
          </p:nvPr>
        </p:nvSpPr>
        <p:spPr>
          <a:xfrm>
            <a:off x="1658112" y="1116433"/>
            <a:ext cx="7485888" cy="566610"/>
          </a:xfrm>
          <a:prstGeom prst="rect">
            <a:avLst/>
          </a:prstGeom>
        </p:spPr>
        <p:txBody>
          <a:bodyPr/>
          <a:lstStyle>
            <a:lvl1pPr algn="l">
              <a:tabLst>
                <a:tab pos="4516120" algn="l"/>
              </a:tabLst>
              <a:defRPr sz="3200" baseline="0">
                <a:solidFill>
                  <a:schemeClr val="bg1"/>
                </a:solidFill>
                <a:latin typeface="Microsoft Sans Serif" panose="020B0604020202020204" pitchFamily="34" charset="0"/>
                <a:cs typeface="Microsoft Sans Serif" panose="020B0604020202020204" pitchFamily="34" charset="0"/>
              </a:defRPr>
            </a:lvl1pPr>
          </a:lstStyle>
          <a:p>
            <a:r>
              <a:rPr lang="en-US" smtClean="0"/>
              <a:t>Click to edit Master title style</a:t>
            </a:r>
            <a:endParaRPr lang="en-US" dirty="0"/>
          </a:p>
        </p:txBody>
      </p:sp>
      <p:sp>
        <p:nvSpPr>
          <p:cNvPr id="11" name="Text Placeholder 3"/>
          <p:cNvSpPr>
            <a:spLocks noGrp="1"/>
          </p:cNvSpPr>
          <p:nvPr>
            <p:ph type="body" sz="half" idx="2"/>
          </p:nvPr>
        </p:nvSpPr>
        <p:spPr>
          <a:xfrm>
            <a:off x="1645666" y="2523554"/>
            <a:ext cx="7269734" cy="3612070"/>
          </a:xfrm>
          <a:prstGeom prst="rect">
            <a:avLst/>
          </a:prstGeom>
        </p:spPr>
        <p:txBody>
          <a:bodyPr/>
          <a:lstStyle>
            <a:lvl1pPr marL="228600" indent="-228600">
              <a:buFont typeface="Arial" panose="020B0604020202020204" pitchFamily="34" charset="0"/>
              <a:buNone/>
              <a:defRPr sz="17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73BA7CC9-8F62-44AD-80A5-929721889876}" type="slidenum">
              <a:rPr lang="en-US"/>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11.jpeg"/><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4" Type="http://schemas.openxmlformats.org/officeDocument/2006/relationships/theme" Target="../theme/theme2.xml"/><Relationship Id="rId33" Type="http://schemas.openxmlformats.org/officeDocument/2006/relationships/image" Target="../media/image11.jpeg"/><Relationship Id="rId32" Type="http://schemas.openxmlformats.org/officeDocument/2006/relationships/slideLayout" Target="../slideLayouts/slideLayout65.xml"/><Relationship Id="rId31" Type="http://schemas.openxmlformats.org/officeDocument/2006/relationships/slideLayout" Target="../slideLayouts/slideLayout64.xml"/><Relationship Id="rId30" Type="http://schemas.openxmlformats.org/officeDocument/2006/relationships/slideLayout" Target="../slideLayouts/slideLayout63.xml"/><Relationship Id="rId3" Type="http://schemas.openxmlformats.org/officeDocument/2006/relationships/slideLayout" Target="../slideLayouts/slideLayout36.xml"/><Relationship Id="rId29" Type="http://schemas.openxmlformats.org/officeDocument/2006/relationships/slideLayout" Target="../slideLayouts/slideLayout62.xml"/><Relationship Id="rId28" Type="http://schemas.openxmlformats.org/officeDocument/2006/relationships/slideLayout" Target="../slideLayouts/slideLayout61.xml"/><Relationship Id="rId27" Type="http://schemas.openxmlformats.org/officeDocument/2006/relationships/slideLayout" Target="../slideLayouts/slideLayout60.xml"/><Relationship Id="rId26" Type="http://schemas.openxmlformats.org/officeDocument/2006/relationships/slideLayout" Target="../slideLayouts/slideLayout59.xml"/><Relationship Id="rId25" Type="http://schemas.openxmlformats.org/officeDocument/2006/relationships/slideLayout" Target="../slideLayouts/slideLayout58.xml"/><Relationship Id="rId24" Type="http://schemas.openxmlformats.org/officeDocument/2006/relationships/slideLayout" Target="../slideLayouts/slideLayout57.xml"/><Relationship Id="rId23" Type="http://schemas.openxmlformats.org/officeDocument/2006/relationships/slideLayout" Target="../slideLayouts/slideLayout56.xml"/><Relationship Id="rId22" Type="http://schemas.openxmlformats.org/officeDocument/2006/relationships/slideLayout" Target="../slideLayouts/slideLayout55.xml"/><Relationship Id="rId21" Type="http://schemas.openxmlformats.org/officeDocument/2006/relationships/slideLayout" Target="../slideLayouts/slideLayout54.xml"/><Relationship Id="rId20" Type="http://schemas.openxmlformats.org/officeDocument/2006/relationships/slideLayout" Target="../slideLayouts/slideLayout53.xml"/><Relationship Id="rId2" Type="http://schemas.openxmlformats.org/officeDocument/2006/relationships/slideLayout" Target="../slideLayouts/slideLayout35.xml"/><Relationship Id="rId19" Type="http://schemas.openxmlformats.org/officeDocument/2006/relationships/slideLayout" Target="../slideLayouts/slideLayout52.xml"/><Relationship Id="rId18" Type="http://schemas.openxmlformats.org/officeDocument/2006/relationships/slideLayout" Target="../slideLayouts/slideLayout51.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p:cNvSpPr/>
          <p:nvPr/>
        </p:nvSpPr>
        <p:spPr>
          <a:xfrm>
            <a:off x="0" y="4141"/>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Footer Placeholder 3"/>
          <p:cNvSpPr txBox="1">
            <a:spLocks noGrp="1"/>
          </p:cNvSpPr>
          <p:nvPr/>
        </p:nvSpPr>
        <p:spPr bwMode="auto">
          <a:xfrm>
            <a:off x="3733800" y="6497638"/>
            <a:ext cx="5267325" cy="238125"/>
          </a:xfrm>
          <a:prstGeom prst="rect">
            <a:avLst/>
          </a:prstGeom>
          <a:noFill/>
          <a:ln w="9525">
            <a:noFill/>
            <a:miter lim="800000"/>
          </a:ln>
        </p:spPr>
        <p:txBody>
          <a:bodyPr/>
          <a:lstStyle/>
          <a:p>
            <a:pPr algn="r" fontAlgn="auto">
              <a:spcBef>
                <a:spcPts val="0"/>
              </a:spcBef>
              <a:spcAft>
                <a:spcPts val="0"/>
              </a:spcAft>
              <a:defRPr/>
            </a:pPr>
            <a:r>
              <a:rPr lang="en-US" sz="650" dirty="0">
                <a:latin typeface="Kozuka Gothic Pro M" pitchFamily="34" charset="-128"/>
              </a:rPr>
              <a:t>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Copyright © </a:t>
            </a:r>
            <a:r>
              <a:rPr lang="en-US" sz="65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2012</a:t>
            </a:r>
            <a:r>
              <a:rPr lang="en-US" sz="650" baseline="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 </a:t>
            </a:r>
            <a:r>
              <a:rPr lang="en-US" sz="650" dirty="0" smtClean="0">
                <a:solidFill>
                  <a:schemeClr val="tx1">
                    <a:lumMod val="85000"/>
                    <a:lumOff val="15000"/>
                  </a:schemeClr>
                </a:solidFill>
                <a:latin typeface="Microsoft Sans Serif" panose="020B0604020202020204" pitchFamily="34" charset="0"/>
                <a:cs typeface="Microsoft Sans Serif" panose="020B0604020202020204" pitchFamily="34" charset="0"/>
              </a:rPr>
              <a:t> </a:t>
            </a:r>
            <a:r>
              <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rPr>
              <a:t>Cybage Software Pvt. Ltd. All Rights Reserved. Cybage Confidential.</a:t>
            </a:r>
            <a:endParaRPr lang="en-US" sz="650" dirty="0">
              <a:solidFill>
                <a:schemeClr val="tx1">
                  <a:lumMod val="85000"/>
                  <a:lumOff val="15000"/>
                </a:schemeClr>
              </a:solidFill>
              <a:latin typeface="Microsoft Sans Serif" panose="020B0604020202020204" pitchFamily="34" charset="0"/>
              <a:cs typeface="Microsoft Sans Serif" panose="020B0604020202020204" pitchFamily="34" charset="0"/>
            </a:endParaRPr>
          </a:p>
        </p:txBody>
      </p:sp>
      <p:sp>
        <p:nvSpPr>
          <p:cNvPr id="6" name="Slide Number Placeholder 5"/>
          <p:cNvSpPr>
            <a:spLocks noGrp="1"/>
          </p:cNvSpPr>
          <p:nvPr>
            <p:ph type="sldNum" sz="quarter" idx="4"/>
          </p:nvPr>
        </p:nvSpPr>
        <p:spPr>
          <a:xfrm>
            <a:off x="128588" y="6392863"/>
            <a:ext cx="493712" cy="365125"/>
          </a:xfrm>
          <a:prstGeom prst="rect">
            <a:avLst/>
          </a:prstGeom>
        </p:spPr>
        <p:txBody>
          <a:bodyPr vert="horz" lIns="91440" tIns="45720" rIns="91440" bIns="45720" rtlCol="0" anchor="ctr"/>
          <a:lstStyle>
            <a:lvl1pPr algn="l" fontAlgn="auto">
              <a:spcBef>
                <a:spcPts val="0"/>
              </a:spcBef>
              <a:spcAft>
                <a:spcPts val="0"/>
              </a:spcAft>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C3999953-0A0C-44B9-BA34-A2EF248FEBFE}" type="slidenum">
              <a:rPr lang="en-US"/>
            </a:fld>
            <a:endParaRPr lang="en-US" dirty="0"/>
          </a:p>
        </p:txBody>
      </p:sp>
      <p:sp>
        <p:nvSpPr>
          <p:cNvPr id="7" name="Rectangle 2"/>
          <p:cNvSpPr>
            <a:spLocks noChangeArrowheads="1"/>
          </p:cNvSpPr>
          <p:nvPr/>
        </p:nvSpPr>
        <p:spPr bwMode="auto">
          <a:xfrm>
            <a:off x="133350" y="219075"/>
            <a:ext cx="1371600" cy="177800"/>
          </a:xfrm>
          <a:prstGeom prst="rect">
            <a:avLst/>
          </a:prstGeom>
          <a:noFill/>
          <a:ln w="9525">
            <a:noFill/>
            <a:miter lim="800000"/>
          </a:ln>
        </p:spPr>
        <p:txBody>
          <a:bodyPr anchor="ctr"/>
          <a:lstStyle/>
          <a:p>
            <a:pPr fontAlgn="auto">
              <a:lnSpc>
                <a:spcPct val="150000"/>
              </a:lnSpc>
              <a:spcBef>
                <a:spcPts val="0"/>
              </a:spcBef>
              <a:spcAft>
                <a:spcPts val="0"/>
              </a:spcAft>
              <a:defRPr/>
            </a:pPr>
            <a:r>
              <a:rPr lang="en-US" sz="900" dirty="0">
                <a:solidFill>
                  <a:srgbClr val="0075B0"/>
                </a:solidFill>
                <a:latin typeface="Arial" panose="020B0604020202020204" pitchFamily="34" charset="0"/>
                <a:ea typeface="Kozuka Gothic Pro R" pitchFamily="34" charset="-128"/>
                <a:cs typeface="Arial" panose="020B0604020202020204" pitchFamily="34" charset="0"/>
              </a:rPr>
              <a:t>www.cybage.com</a:t>
            </a:r>
            <a:endParaRPr lang="en-US" sz="900" dirty="0">
              <a:solidFill>
                <a:srgbClr val="0075B0"/>
              </a:solidFill>
              <a:latin typeface="Arial" panose="020B0604020202020204" pitchFamily="34" charset="0"/>
              <a:ea typeface="Kozuka Gothic Pro R" pitchFamily="34" charset="-128"/>
              <a:cs typeface="Arial" panose="020B0604020202020204" pitchFamily="34" charset="0"/>
            </a:endParaRPr>
          </a:p>
        </p:txBody>
      </p:sp>
      <p:pic>
        <p:nvPicPr>
          <p:cNvPr id="8" name="Picture 2" descr="D:\Logos\Cybage Logo_2012.jpg"/>
          <p:cNvPicPr>
            <a:picLocks noChangeAspect="1" noChangeArrowheads="1"/>
          </p:cNvPicPr>
          <p:nvPr userDrawn="1"/>
        </p:nvPicPr>
        <p:blipFill>
          <a:blip r:embed="rId34" cstate="print">
            <a:extLst>
              <a:ext uri="{28A0092B-C50C-407E-A947-70E740481C1C}">
                <a14:useLocalDpi xmlns:a14="http://schemas.microsoft.com/office/drawing/2010/main" val="0"/>
              </a:ext>
            </a:extLst>
          </a:blip>
          <a:srcRect/>
          <a:stretch>
            <a:fillRect/>
          </a:stretch>
        </p:blipFill>
        <p:spPr bwMode="auto">
          <a:xfrm>
            <a:off x="6806452" y="142875"/>
            <a:ext cx="2072879" cy="42265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iming>
    <p:tnLst>
      <p:par>
        <p:cTn id="1" dur="indefinite" restart="never" nodeType="tmRoot"/>
      </p:par>
    </p:tnLst>
  </p:timing>
  <p:hf hdr="0" ftr="0" dt="0"/>
  <p:txStyles>
    <p:titleStyle>
      <a:lvl1pPr algn="ctr" rtl="0" eaLnBrk="0" fontAlgn="base" hangingPunct="0">
        <a:spcBef>
          <a:spcPct val="0"/>
        </a:spcBef>
        <a:spcAft>
          <a:spcPct val="0"/>
        </a:spcAft>
        <a:defRPr sz="3000" kern="1200">
          <a:solidFill>
            <a:schemeClr val="tx1"/>
          </a:solidFill>
          <a:latin typeface="+mj-lt"/>
          <a:ea typeface="+mj-ea"/>
          <a:cs typeface="+mj-cs"/>
        </a:defRPr>
      </a:lvl1pPr>
      <a:lvl2pPr algn="ctr" rtl="0" eaLnBrk="0" fontAlgn="base" hangingPunct="0">
        <a:spcBef>
          <a:spcPct val="0"/>
        </a:spcBef>
        <a:spcAft>
          <a:spcPct val="0"/>
        </a:spcAft>
        <a:defRPr sz="3000">
          <a:solidFill>
            <a:schemeClr val="tx1"/>
          </a:solidFill>
          <a:latin typeface="Calibri" panose="020F0502020204030204" pitchFamily="34" charset="0"/>
        </a:defRPr>
      </a:lvl2pPr>
      <a:lvl3pPr algn="ctr" rtl="0" eaLnBrk="0" fontAlgn="base" hangingPunct="0">
        <a:spcBef>
          <a:spcPct val="0"/>
        </a:spcBef>
        <a:spcAft>
          <a:spcPct val="0"/>
        </a:spcAft>
        <a:defRPr sz="3000">
          <a:solidFill>
            <a:schemeClr val="tx1"/>
          </a:solidFill>
          <a:latin typeface="Calibri" panose="020F0502020204030204" pitchFamily="34" charset="0"/>
        </a:defRPr>
      </a:lvl3pPr>
      <a:lvl4pPr algn="ctr" rtl="0" eaLnBrk="0" fontAlgn="base" hangingPunct="0">
        <a:spcBef>
          <a:spcPct val="0"/>
        </a:spcBef>
        <a:spcAft>
          <a:spcPct val="0"/>
        </a:spcAft>
        <a:defRPr sz="3000">
          <a:solidFill>
            <a:schemeClr val="tx1"/>
          </a:solidFill>
          <a:latin typeface="Calibri" panose="020F0502020204030204" pitchFamily="34" charset="0"/>
        </a:defRPr>
      </a:lvl4pPr>
      <a:lvl5pPr algn="ctr" rtl="0" eaLnBrk="0" fontAlgn="base" hangingPunct="0">
        <a:spcBef>
          <a:spcPct val="0"/>
        </a:spcBef>
        <a:spcAft>
          <a:spcPct val="0"/>
        </a:spcAft>
        <a:defRPr sz="3000">
          <a:solidFill>
            <a:schemeClr val="tx1"/>
          </a:solidFill>
          <a:latin typeface="Calibri" panose="020F0502020204030204" pitchFamily="34" charset="0"/>
        </a:defRPr>
      </a:lvl5pPr>
      <a:lvl6pPr marL="457200" algn="ctr" rtl="0" fontAlgn="base">
        <a:spcBef>
          <a:spcPct val="0"/>
        </a:spcBef>
        <a:spcAft>
          <a:spcPct val="0"/>
        </a:spcAft>
        <a:defRPr sz="3000">
          <a:solidFill>
            <a:schemeClr val="tx1"/>
          </a:solidFill>
          <a:latin typeface="Calibri" panose="020F0502020204030204" pitchFamily="34" charset="0"/>
        </a:defRPr>
      </a:lvl6pPr>
      <a:lvl7pPr marL="914400" algn="ctr" rtl="0" fontAlgn="base">
        <a:spcBef>
          <a:spcPct val="0"/>
        </a:spcBef>
        <a:spcAft>
          <a:spcPct val="0"/>
        </a:spcAft>
        <a:defRPr sz="3000">
          <a:solidFill>
            <a:schemeClr val="tx1"/>
          </a:solidFill>
          <a:latin typeface="Calibri" panose="020F0502020204030204" pitchFamily="34" charset="0"/>
        </a:defRPr>
      </a:lvl7pPr>
      <a:lvl8pPr marL="1371600" algn="ctr" rtl="0" fontAlgn="base">
        <a:spcBef>
          <a:spcPct val="0"/>
        </a:spcBef>
        <a:spcAft>
          <a:spcPct val="0"/>
        </a:spcAft>
        <a:defRPr sz="3000">
          <a:solidFill>
            <a:schemeClr val="tx1"/>
          </a:solidFill>
          <a:latin typeface="Calibri" panose="020F0502020204030204" pitchFamily="34" charset="0"/>
        </a:defRPr>
      </a:lvl8pPr>
      <a:lvl9pPr marL="1828800" algn="ctr" rtl="0" fontAlgn="base">
        <a:spcBef>
          <a:spcPct val="0"/>
        </a:spcBef>
        <a:spcAft>
          <a:spcPct val="0"/>
        </a:spcAft>
        <a:defRPr sz="30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p:cNvSpPr/>
          <p:nvPr/>
        </p:nvSpPr>
        <p:spPr>
          <a:xfrm>
            <a:off x="0" y="4141"/>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Footer Placeholder 3"/>
          <p:cNvSpPr txBox="1">
            <a:spLocks noGrp="1"/>
          </p:cNvSpPr>
          <p:nvPr/>
        </p:nvSpPr>
        <p:spPr bwMode="auto">
          <a:xfrm>
            <a:off x="3733800" y="6497638"/>
            <a:ext cx="5267325" cy="238125"/>
          </a:xfrm>
          <a:prstGeom prst="rect">
            <a:avLst/>
          </a:prstGeom>
          <a:noFill/>
          <a:ln w="9525">
            <a:noFill/>
            <a:miter lim="800000"/>
          </a:ln>
        </p:spPr>
        <p:txBody>
          <a:bodyPr/>
          <a:lstStyle/>
          <a:p>
            <a:pPr algn="r" fontAlgn="auto">
              <a:spcBef>
                <a:spcPts val="0"/>
              </a:spcBef>
              <a:spcAft>
                <a:spcPts val="0"/>
              </a:spcAft>
              <a:defRPr/>
            </a:pPr>
            <a:r>
              <a:rPr lang="en-US" sz="650" dirty="0">
                <a:solidFill>
                  <a:prstClr val="black"/>
                </a:solidFill>
                <a:latin typeface="Kozuka Gothic Pro M" pitchFamily="34" charset="-128"/>
              </a:rPr>
              <a:t>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Copyright © </a:t>
            </a:r>
            <a:r>
              <a:rPr lang="en-US" sz="650" dirty="0" smtClean="0">
                <a:solidFill>
                  <a:prstClr val="black">
                    <a:lumMod val="85000"/>
                    <a:lumOff val="15000"/>
                  </a:prstClr>
                </a:solidFill>
                <a:latin typeface="Microsoft Sans Serif" panose="020B0604020202020204" pitchFamily="34" charset="0"/>
                <a:cs typeface="Microsoft Sans Serif" panose="020B0604020202020204" pitchFamily="34" charset="0"/>
              </a:rPr>
              <a:t>2012  </a:t>
            </a:r>
            <a:r>
              <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rPr>
              <a:t>Cybage Software Pvt. Ltd. All Rights Reserved. Cybage Confidential.</a:t>
            </a:r>
            <a:endParaRPr lang="en-US" sz="650" dirty="0">
              <a:solidFill>
                <a:prstClr val="black">
                  <a:lumMod val="85000"/>
                  <a:lumOff val="15000"/>
                </a:prstClr>
              </a:solidFill>
              <a:latin typeface="Microsoft Sans Serif" panose="020B0604020202020204" pitchFamily="34" charset="0"/>
              <a:cs typeface="Microsoft Sans Serif" panose="020B0604020202020204" pitchFamily="34" charset="0"/>
            </a:endParaRPr>
          </a:p>
        </p:txBody>
      </p:sp>
      <p:sp>
        <p:nvSpPr>
          <p:cNvPr id="6" name="Slide Number Placeholder 5"/>
          <p:cNvSpPr>
            <a:spLocks noGrp="1"/>
          </p:cNvSpPr>
          <p:nvPr>
            <p:ph type="sldNum" sz="quarter" idx="4"/>
          </p:nvPr>
        </p:nvSpPr>
        <p:spPr>
          <a:xfrm>
            <a:off x="128588" y="6392863"/>
            <a:ext cx="493712" cy="365125"/>
          </a:xfrm>
          <a:prstGeom prst="rect">
            <a:avLst/>
          </a:prstGeom>
        </p:spPr>
        <p:txBody>
          <a:bodyPr vert="horz" lIns="91440" tIns="45720" rIns="91440" bIns="45720" rtlCol="0" anchor="ctr"/>
          <a:lstStyle>
            <a:lvl1pPr algn="l" fontAlgn="auto">
              <a:spcBef>
                <a:spcPts val="0"/>
              </a:spcBef>
              <a:spcAft>
                <a:spcPts val="0"/>
              </a:spcAft>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C3999953-0A0C-44B9-BA34-A2EF248FEBFE}" type="slidenum">
              <a:rPr lang="en-US">
                <a:solidFill>
                  <a:prstClr val="black">
                    <a:lumMod val="85000"/>
                    <a:lumOff val="15000"/>
                  </a:prstClr>
                </a:solidFill>
              </a:rPr>
            </a:fld>
            <a:endParaRPr lang="en-US" dirty="0">
              <a:solidFill>
                <a:prstClr val="black">
                  <a:lumMod val="85000"/>
                  <a:lumOff val="15000"/>
                </a:prstClr>
              </a:solidFill>
            </a:endParaRPr>
          </a:p>
        </p:txBody>
      </p:sp>
      <p:sp>
        <p:nvSpPr>
          <p:cNvPr id="7" name="Rectangle 2"/>
          <p:cNvSpPr>
            <a:spLocks noChangeArrowheads="1"/>
          </p:cNvSpPr>
          <p:nvPr/>
        </p:nvSpPr>
        <p:spPr bwMode="auto">
          <a:xfrm>
            <a:off x="133350" y="219075"/>
            <a:ext cx="1371600" cy="177800"/>
          </a:xfrm>
          <a:prstGeom prst="rect">
            <a:avLst/>
          </a:prstGeom>
          <a:noFill/>
          <a:ln w="9525">
            <a:noFill/>
            <a:miter lim="800000"/>
          </a:ln>
        </p:spPr>
        <p:txBody>
          <a:bodyPr anchor="ctr"/>
          <a:lstStyle/>
          <a:p>
            <a:pPr fontAlgn="auto">
              <a:lnSpc>
                <a:spcPct val="150000"/>
              </a:lnSpc>
              <a:spcBef>
                <a:spcPts val="0"/>
              </a:spcBef>
              <a:spcAft>
                <a:spcPts val="0"/>
              </a:spcAft>
              <a:defRPr/>
            </a:pPr>
            <a:r>
              <a:rPr lang="en-US" sz="900" dirty="0">
                <a:solidFill>
                  <a:srgbClr val="0075B0"/>
                </a:solidFill>
                <a:latin typeface="Arial" panose="020B0604020202020204" pitchFamily="34" charset="0"/>
                <a:ea typeface="Kozuka Gothic Pro R" pitchFamily="34" charset="-128"/>
                <a:cs typeface="Arial" panose="020B0604020202020204" pitchFamily="34" charset="0"/>
              </a:rPr>
              <a:t>www.cybage.com</a:t>
            </a:r>
            <a:endParaRPr lang="en-US" sz="900" dirty="0">
              <a:solidFill>
                <a:srgbClr val="0075B0"/>
              </a:solidFill>
              <a:latin typeface="Arial" panose="020B0604020202020204" pitchFamily="34" charset="0"/>
              <a:ea typeface="Kozuka Gothic Pro R" pitchFamily="34" charset="-128"/>
              <a:cs typeface="Arial" panose="020B0604020202020204" pitchFamily="34" charset="0"/>
            </a:endParaRPr>
          </a:p>
        </p:txBody>
      </p:sp>
      <p:pic>
        <p:nvPicPr>
          <p:cNvPr id="8" name="Picture 2" descr="D:\Logos\Cybage Logo_2012.jpg"/>
          <p:cNvPicPr>
            <a:picLocks noChangeAspect="1" noChangeArrowheads="1"/>
          </p:cNvPicPr>
          <p:nvPr userDrawn="1"/>
        </p:nvPicPr>
        <p:blipFill>
          <a:blip r:embed="rId33" cstate="print">
            <a:extLst>
              <a:ext uri="{28A0092B-C50C-407E-A947-70E740481C1C}">
                <a14:useLocalDpi xmlns:a14="http://schemas.microsoft.com/office/drawing/2010/main" val="0"/>
              </a:ext>
            </a:extLst>
          </a:blip>
          <a:srcRect/>
          <a:stretch>
            <a:fillRect/>
          </a:stretch>
        </p:blipFill>
        <p:spPr bwMode="auto">
          <a:xfrm>
            <a:off x="6806452" y="142875"/>
            <a:ext cx="2072879" cy="42265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Lst>
  <p:timing>
    <p:tnLst>
      <p:par>
        <p:cTn id="1" dur="indefinite" restart="never" nodeType="tmRoot"/>
      </p:par>
    </p:tnLst>
  </p:timing>
  <p:hf hdr="0" ftr="0" dt="0"/>
  <p:txStyles>
    <p:titleStyle>
      <a:lvl1pPr algn="ctr" rtl="0" eaLnBrk="0" fontAlgn="base" hangingPunct="0">
        <a:spcBef>
          <a:spcPct val="0"/>
        </a:spcBef>
        <a:spcAft>
          <a:spcPct val="0"/>
        </a:spcAft>
        <a:defRPr sz="3000" kern="1200">
          <a:solidFill>
            <a:schemeClr val="tx1"/>
          </a:solidFill>
          <a:latin typeface="+mj-lt"/>
          <a:ea typeface="+mj-ea"/>
          <a:cs typeface="+mj-cs"/>
        </a:defRPr>
      </a:lvl1pPr>
      <a:lvl2pPr algn="ctr" rtl="0" eaLnBrk="0" fontAlgn="base" hangingPunct="0">
        <a:spcBef>
          <a:spcPct val="0"/>
        </a:spcBef>
        <a:spcAft>
          <a:spcPct val="0"/>
        </a:spcAft>
        <a:defRPr sz="3000">
          <a:solidFill>
            <a:schemeClr val="tx1"/>
          </a:solidFill>
          <a:latin typeface="Calibri" panose="020F0502020204030204" pitchFamily="34" charset="0"/>
        </a:defRPr>
      </a:lvl2pPr>
      <a:lvl3pPr algn="ctr" rtl="0" eaLnBrk="0" fontAlgn="base" hangingPunct="0">
        <a:spcBef>
          <a:spcPct val="0"/>
        </a:spcBef>
        <a:spcAft>
          <a:spcPct val="0"/>
        </a:spcAft>
        <a:defRPr sz="3000">
          <a:solidFill>
            <a:schemeClr val="tx1"/>
          </a:solidFill>
          <a:latin typeface="Calibri" panose="020F0502020204030204" pitchFamily="34" charset="0"/>
        </a:defRPr>
      </a:lvl3pPr>
      <a:lvl4pPr algn="ctr" rtl="0" eaLnBrk="0" fontAlgn="base" hangingPunct="0">
        <a:spcBef>
          <a:spcPct val="0"/>
        </a:spcBef>
        <a:spcAft>
          <a:spcPct val="0"/>
        </a:spcAft>
        <a:defRPr sz="3000">
          <a:solidFill>
            <a:schemeClr val="tx1"/>
          </a:solidFill>
          <a:latin typeface="Calibri" panose="020F0502020204030204" pitchFamily="34" charset="0"/>
        </a:defRPr>
      </a:lvl4pPr>
      <a:lvl5pPr algn="ctr" rtl="0" eaLnBrk="0" fontAlgn="base" hangingPunct="0">
        <a:spcBef>
          <a:spcPct val="0"/>
        </a:spcBef>
        <a:spcAft>
          <a:spcPct val="0"/>
        </a:spcAft>
        <a:defRPr sz="3000">
          <a:solidFill>
            <a:schemeClr val="tx1"/>
          </a:solidFill>
          <a:latin typeface="Calibri" panose="020F0502020204030204" pitchFamily="34" charset="0"/>
        </a:defRPr>
      </a:lvl5pPr>
      <a:lvl6pPr marL="457200" algn="ctr" rtl="0" fontAlgn="base">
        <a:spcBef>
          <a:spcPct val="0"/>
        </a:spcBef>
        <a:spcAft>
          <a:spcPct val="0"/>
        </a:spcAft>
        <a:defRPr sz="3000">
          <a:solidFill>
            <a:schemeClr val="tx1"/>
          </a:solidFill>
          <a:latin typeface="Calibri" panose="020F0502020204030204" pitchFamily="34" charset="0"/>
        </a:defRPr>
      </a:lvl6pPr>
      <a:lvl7pPr marL="914400" algn="ctr" rtl="0" fontAlgn="base">
        <a:spcBef>
          <a:spcPct val="0"/>
        </a:spcBef>
        <a:spcAft>
          <a:spcPct val="0"/>
        </a:spcAft>
        <a:defRPr sz="3000">
          <a:solidFill>
            <a:schemeClr val="tx1"/>
          </a:solidFill>
          <a:latin typeface="Calibri" panose="020F0502020204030204" pitchFamily="34" charset="0"/>
        </a:defRPr>
      </a:lvl7pPr>
      <a:lvl8pPr marL="1371600" algn="ctr" rtl="0" fontAlgn="base">
        <a:spcBef>
          <a:spcPct val="0"/>
        </a:spcBef>
        <a:spcAft>
          <a:spcPct val="0"/>
        </a:spcAft>
        <a:defRPr sz="3000">
          <a:solidFill>
            <a:schemeClr val="tx1"/>
          </a:solidFill>
          <a:latin typeface="Calibri" panose="020F0502020204030204" pitchFamily="34" charset="0"/>
        </a:defRPr>
      </a:lvl8pPr>
      <a:lvl9pPr marL="1828800" algn="ctr" rtl="0" fontAlgn="base">
        <a:spcBef>
          <a:spcPct val="0"/>
        </a:spcBef>
        <a:spcAft>
          <a:spcPct val="0"/>
        </a:spcAft>
        <a:defRPr sz="30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image" Target="../media/image9.jpeg"/><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image" Target="NULL" TargetMode="Externa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png"/><Relationship Id="rId2" Type="http://schemas.microsoft.com/office/2007/relationships/media" Target="../media/media1.mp4"/><Relationship Id="rId1" Type="http://schemas.openxmlformats.org/officeDocument/2006/relationships/video" Target="NULL"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image" Target="../media/image27.png"/><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NULL" TargetMode="Externa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2" Type="http://schemas.openxmlformats.org/officeDocument/2006/relationships/slideLayout" Target="../slideLayouts/slideLayout32.xml"/><Relationship Id="rId11" Type="http://schemas.openxmlformats.org/officeDocument/2006/relationships/image" Target="../media/image29.png"/><Relationship Id="rId10" Type="http://schemas.openxmlformats.org/officeDocument/2006/relationships/image" Target="../media/image28.png"/><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 Id="rId3" Type="http://schemas.openxmlformats.org/officeDocument/2006/relationships/image" Target="../media/image30.png"/><Relationship Id="rId2" Type="http://schemas.openxmlformats.org/officeDocument/2006/relationships/image" Target="../media/image27.png"/><Relationship Id="rId18" Type="http://schemas.openxmlformats.org/officeDocument/2006/relationships/notesSlide" Target="../notesSlides/notesSlide5.xml"/><Relationship Id="rId17" Type="http://schemas.openxmlformats.org/officeDocument/2006/relationships/slideLayout" Target="../slideLayouts/slideLayout32.xml"/><Relationship Id="rId16" Type="http://schemas.openxmlformats.org/officeDocument/2006/relationships/image" Target="../media/image41.jpeg"/><Relationship Id="rId15" Type="http://schemas.openxmlformats.org/officeDocument/2006/relationships/image" Target="../media/image40.png"/><Relationship Id="rId14" Type="http://schemas.openxmlformats.org/officeDocument/2006/relationships/image" Target="../media/image39.GIF"/><Relationship Id="rId13" Type="http://schemas.openxmlformats.org/officeDocument/2006/relationships/image" Target="../media/image38.jpeg"/><Relationship Id="rId12" Type="http://schemas.openxmlformats.org/officeDocument/2006/relationships/image" Target="../media/image21.png"/><Relationship Id="rId11" Type="http://schemas.openxmlformats.org/officeDocument/2006/relationships/image" Target="../media/image37.png"/><Relationship Id="rId10" Type="http://schemas.openxmlformats.org/officeDocument/2006/relationships/image" Target="../media/image20.png"/><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3.xml"/><Relationship Id="rId1" Type="http://schemas.openxmlformats.org/officeDocument/2006/relationships/image" Target="../media/image1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2770" name="Title 1"/>
          <p:cNvSpPr>
            <a:spLocks noGrp="1"/>
          </p:cNvSpPr>
          <p:nvPr>
            <p:ph type="title"/>
          </p:nvPr>
        </p:nvSpPr>
        <p:spPr>
          <a:xfrm>
            <a:off x="1515236" y="4787529"/>
            <a:ext cx="7628763" cy="566610"/>
          </a:xfrm>
        </p:spPr>
        <p:txBody>
          <a:bodyPr/>
          <a:lstStyle/>
          <a:p>
            <a:r>
              <a:rPr lang="en-US" dirty="0" smtClean="0">
                <a:latin typeface="Segoe UI" panose="020B0502040204020203" pitchFamily="34" charset="0"/>
                <a:ea typeface="Segoe UI" panose="020B0502040204020203" pitchFamily="34" charset="0"/>
                <a:cs typeface="Segoe UI" panose="020B0502040204020203" pitchFamily="34" charset="0"/>
              </a:rPr>
              <a:t>Application Lifecycle Management</a:t>
            </a:r>
            <a:endParaRPr lang="en-US"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0"/>
          </p:nvPr>
        </p:nvSpPr>
        <p:spPr/>
        <p:txBody>
          <a:bodyPr/>
          <a:lstStyle/>
          <a:p>
            <a:fld id="{69D0E67C-C769-43DC-9734-8112F9CF4127}" type="slidenum">
              <a:rPr lang="en-US" smtClean="0"/>
            </a:fld>
            <a:endParaRPr lang="en-US" dirty="0"/>
          </a:p>
        </p:txBody>
      </p:sp>
      <p:sp>
        <p:nvSpPr>
          <p:cNvPr id="5" name="TextBox 4"/>
          <p:cNvSpPr txBox="1"/>
          <p:nvPr/>
        </p:nvSpPr>
        <p:spPr>
          <a:xfrm>
            <a:off x="152400" y="6198971"/>
            <a:ext cx="8991600" cy="430887"/>
          </a:xfrm>
          <a:prstGeom prst="rect">
            <a:avLst/>
          </a:prstGeom>
          <a:noFill/>
        </p:spPr>
        <p:txBody>
          <a:bodyPr wrap="square" rtlCol="0">
            <a:spAutoFit/>
          </a:bodyPr>
          <a:lstStyle/>
          <a:p>
            <a:r>
              <a:rPr lang="en-US" sz="700" i="1" dirty="0" smtClean="0">
                <a:solidFill>
                  <a:schemeClr val="tx1">
                    <a:lumMod val="75000"/>
                    <a:lumOff val="25000"/>
                  </a:schemeClr>
                </a:solidFill>
              </a:rPr>
              <a:t>This document and all its contents contain information from Cybage Software Private Limited which may be privileged, confidential, or otherwise protected from disclosure. The information is intended to be for the addressee(s) only. Any unauthorized disclosure, copy, distribution, or use of the contents of this message is strictly prohibited. </a:t>
            </a:r>
            <a:endParaRPr lang="en-US" sz="700" dirty="0" smtClean="0">
              <a:solidFill>
                <a:schemeClr val="tx1">
                  <a:lumMod val="75000"/>
                  <a:lumOff val="25000"/>
                </a:schemeClr>
              </a:solidFill>
            </a:endParaRPr>
          </a:p>
          <a:p>
            <a:endParaRPr lang="en-US" sz="8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34" y="17133"/>
            <a:ext cx="2343215" cy="663912"/>
          </a:xfrm>
          <a:prstGeom prst="rect">
            <a:avLst/>
          </a:prstGeom>
        </p:spPr>
      </p:pic>
      <p:sp>
        <p:nvSpPr>
          <p:cNvPr id="2" name="TextBox 1"/>
          <p:cNvSpPr txBox="1"/>
          <p:nvPr/>
        </p:nvSpPr>
        <p:spPr>
          <a:xfrm>
            <a:off x="5802923" y="5701509"/>
            <a:ext cx="3255352" cy="646331"/>
          </a:xfrm>
          <a:prstGeom prst="rect">
            <a:avLst/>
          </a:prstGeom>
          <a:noFill/>
        </p:spPr>
        <p:txBody>
          <a:bodyPr wrap="square" rtlCol="0">
            <a:spAutoFit/>
          </a:bodyPr>
          <a:lstStyle/>
          <a:p>
            <a:r>
              <a:rPr lang="en-US" b="1" i="1" dirty="0" smtClean="0">
                <a:solidFill>
                  <a:schemeClr val="bg1"/>
                </a:solidFill>
              </a:rPr>
              <a:t>Delivered By: Gajanan Patil- </a:t>
            </a:r>
            <a:endParaRPr lang="en-US" b="1" i="1" dirty="0" smtClean="0">
              <a:solidFill>
                <a:schemeClr val="bg1"/>
              </a:solidFill>
            </a:endParaRPr>
          </a:p>
          <a:p>
            <a:r>
              <a:rPr lang="en-US" b="1" i="1" dirty="0" smtClean="0">
                <a:solidFill>
                  <a:schemeClr val="bg1"/>
                </a:solidFill>
              </a:rPr>
              <a:t>Date: 29 Sept 2014</a:t>
            </a:r>
            <a:endParaRPr lang="en-US" b="1" i="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 name="Group 3"/>
          <p:cNvGrpSpPr/>
          <p:nvPr/>
        </p:nvGrpSpPr>
        <p:grpSpPr>
          <a:xfrm>
            <a:off x="5029200" y="381000"/>
            <a:ext cx="1676400" cy="1676400"/>
            <a:chOff x="5029200" y="381000"/>
            <a:chExt cx="1676400" cy="1676400"/>
          </a:xfrm>
        </p:grpSpPr>
        <p:sp>
          <p:nvSpPr>
            <p:cNvPr id="5" name="Oval 4"/>
            <p:cNvSpPr/>
            <p:nvPr/>
          </p:nvSpPr>
          <p:spPr>
            <a:xfrm>
              <a:off x="5029200" y="381000"/>
              <a:ext cx="1676400" cy="1676400"/>
            </a:xfrm>
            <a:prstGeom prst="ellipse">
              <a:avLst/>
            </a:prstGeom>
            <a:solidFill>
              <a:schemeClr val="bg1"/>
            </a:solidFill>
            <a:ln w="12700"/>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 name="TextBox 1"/>
            <p:cNvSpPr txBox="1"/>
            <p:nvPr/>
          </p:nvSpPr>
          <p:spPr>
            <a:xfrm>
              <a:off x="5105400" y="977346"/>
              <a:ext cx="1600200" cy="707886"/>
            </a:xfrm>
            <a:prstGeom prst="rect">
              <a:avLst/>
            </a:prstGeom>
            <a:noFill/>
          </p:spPr>
          <p:txBody>
            <a:bodyPr wrap="square" rtlCol="0">
              <a:spAutoFit/>
            </a:bodyPr>
            <a:lstStyle/>
            <a:p>
              <a:pPr algn="ctr"/>
              <a:r>
                <a:rPr lang="en-US" sz="1000" b="1" u="sng" dirty="0">
                  <a:latin typeface="Segoe UI" panose="020B0502040204020203"/>
                </a:rPr>
                <a:t>TFS Work </a:t>
              </a:r>
              <a:r>
                <a:rPr lang="en-US" sz="1000" b="1" u="sng" dirty="0" smtClean="0">
                  <a:latin typeface="Segoe UI" panose="020B0502040204020203"/>
                </a:rPr>
                <a:t>Items</a:t>
              </a:r>
              <a:endParaRPr lang="en-US" sz="1000" b="1" u="sng" dirty="0" smtClean="0">
                <a:latin typeface="Segoe UI" panose="020B0502040204020203"/>
              </a:endParaRPr>
            </a:p>
            <a:p>
              <a:pPr algn="ctr"/>
              <a:r>
                <a:rPr lang="en-US" sz="1000" dirty="0" smtClean="0">
                  <a:latin typeface="Segoe UI" panose="020B0502040204020203"/>
                </a:rPr>
                <a:t>Story </a:t>
              </a:r>
              <a:r>
                <a:rPr lang="en-US" sz="1000" dirty="0">
                  <a:latin typeface="Segoe UI" panose="020B0502040204020203"/>
                </a:rPr>
                <a:t>Boarding, </a:t>
              </a:r>
              <a:r>
                <a:rPr lang="en-US" sz="1000" dirty="0" smtClean="0">
                  <a:latin typeface="Segoe UI" panose="020B0502040204020203"/>
                </a:rPr>
                <a:t>Feedback,</a:t>
              </a:r>
              <a:endParaRPr lang="en-US" sz="1000" dirty="0">
                <a:latin typeface="Segoe UI" panose="020B0502040204020203"/>
              </a:endParaRPr>
            </a:p>
            <a:p>
              <a:pPr algn="ctr"/>
              <a:r>
                <a:rPr lang="en-US" sz="1000" dirty="0">
                  <a:latin typeface="Segoe UI" panose="020B0502040204020203"/>
                </a:rPr>
                <a:t>Backlog Management</a:t>
              </a:r>
              <a:endParaRPr lang="en-US" sz="1000" dirty="0">
                <a:latin typeface="Segoe UI" panose="020B0502040204020203"/>
              </a:endParaRPr>
            </a:p>
          </p:txBody>
        </p:sp>
      </p:grpSp>
      <p:pic>
        <p:nvPicPr>
          <p:cNvPr id="51" name="Picture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12905" y="533400"/>
            <a:ext cx="762000" cy="296333"/>
          </a:xfrm>
          <a:prstGeom prst="rect">
            <a:avLst/>
          </a:prstGeom>
        </p:spPr>
      </p:pic>
      <p:sp>
        <p:nvSpPr>
          <p:cNvPr id="56" name="TextBox 55"/>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62" name="Rounded Rectangle 61"/>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endParaRPr>
          </a:p>
        </p:txBody>
      </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sp>
        <p:nvSpPr>
          <p:cNvPr id="52" name="TextBox 51"/>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55" name="Rounded Rectangle 54"/>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7620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endParaRPr>
          </a:p>
        </p:txBody>
      </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sp>
        <p:nvSpPr>
          <p:cNvPr id="62" name="Oval 61"/>
          <p:cNvSpPr/>
          <p:nvPr/>
        </p:nvSpPr>
        <p:spPr>
          <a:xfrm>
            <a:off x="5898930" y="2861440"/>
            <a:ext cx="1676400" cy="1676400"/>
          </a:xfrm>
          <a:prstGeom prst="ellipse">
            <a:avLst/>
          </a:prstGeom>
          <a:solidFill>
            <a:schemeClr val="bg1"/>
          </a:solidFill>
          <a:ln w="12700">
            <a:solidFill>
              <a:schemeClr val="accent4">
                <a:lumMod val="60000"/>
                <a:lumOff val="40000"/>
              </a:schemeClr>
            </a:solid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64" name="TextBox 63"/>
          <p:cNvSpPr txBox="1"/>
          <p:nvPr/>
        </p:nvSpPr>
        <p:spPr>
          <a:xfrm>
            <a:off x="5943600" y="3352800"/>
            <a:ext cx="1600200" cy="1015663"/>
          </a:xfrm>
          <a:prstGeom prst="rect">
            <a:avLst/>
          </a:prstGeom>
          <a:noFill/>
        </p:spPr>
        <p:txBody>
          <a:bodyPr wrap="square" rtlCol="0">
            <a:spAutoFit/>
          </a:bodyPr>
          <a:lstStyle/>
          <a:p>
            <a:pPr algn="ctr"/>
            <a:r>
              <a:rPr lang="en-US" sz="1000" b="1" u="sng" dirty="0" smtClean="0">
                <a:latin typeface="Segoe UI" panose="020B0502040204020203"/>
              </a:rPr>
              <a:t>VSTS Designer &amp; Developer</a:t>
            </a:r>
            <a:endParaRPr lang="en-US" sz="1000" b="1" u="sng" dirty="0" smtClean="0">
              <a:latin typeface="Segoe UI" panose="020B0502040204020203"/>
            </a:endParaRPr>
          </a:p>
          <a:p>
            <a:pPr algn="ctr"/>
            <a:r>
              <a:rPr lang="en-US" sz="1000" dirty="0" smtClean="0">
                <a:latin typeface="Segoe UI" panose="020B0502040204020203"/>
              </a:rPr>
              <a:t>Dependency </a:t>
            </a:r>
            <a:r>
              <a:rPr lang="en-US" sz="1000" dirty="0">
                <a:latin typeface="Segoe UI" panose="020B0502040204020203"/>
              </a:rPr>
              <a:t>Diagram, </a:t>
            </a:r>
            <a:endParaRPr lang="en-US" sz="1000" dirty="0" smtClean="0">
              <a:latin typeface="Segoe UI" panose="020B0502040204020203"/>
            </a:endParaRPr>
          </a:p>
          <a:p>
            <a:pPr algn="ctr"/>
            <a:r>
              <a:rPr lang="en-US" sz="1000" dirty="0" smtClean="0">
                <a:latin typeface="Segoe UI" panose="020B0502040204020203"/>
              </a:rPr>
              <a:t>Unit </a:t>
            </a:r>
            <a:r>
              <a:rPr lang="en-US" sz="1000" dirty="0">
                <a:latin typeface="Segoe UI" panose="020B0502040204020203"/>
              </a:rPr>
              <a:t>Testing, </a:t>
            </a:r>
            <a:r>
              <a:rPr lang="en-US" sz="1000" dirty="0" err="1">
                <a:latin typeface="Segoe UI" panose="020B0502040204020203"/>
              </a:rPr>
              <a:t>IntelliTrace</a:t>
            </a:r>
            <a:r>
              <a:rPr lang="en-US" sz="1000" dirty="0">
                <a:latin typeface="Segoe UI" panose="020B0502040204020203"/>
              </a:rPr>
              <a:t>, Context Switching</a:t>
            </a:r>
            <a:r>
              <a:rPr lang="en-US" sz="1000" dirty="0" smtClean="0">
                <a:latin typeface="Segoe UI" panose="020B0502040204020203"/>
              </a:rPr>
              <a:t>, Code </a:t>
            </a:r>
            <a:r>
              <a:rPr lang="en-US" sz="1000" dirty="0">
                <a:latin typeface="Segoe UI" panose="020B0502040204020203"/>
              </a:rPr>
              <a:t>Analysis</a:t>
            </a:r>
            <a:endParaRPr lang="en-US" sz="1000" dirty="0">
              <a:latin typeface="Segoe UI" panose="020B0502040204020203"/>
            </a:endParaRPr>
          </a:p>
        </p:txBody>
      </p:sp>
      <p:pic>
        <p:nvPicPr>
          <p:cNvPr id="66" name="Picture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61044" y="3046528"/>
            <a:ext cx="762000" cy="296333"/>
          </a:xfrm>
          <a:prstGeom prst="rect">
            <a:avLst/>
          </a:prstGeom>
        </p:spPr>
      </p:pic>
      <p:sp>
        <p:nvSpPr>
          <p:cNvPr id="51" name="TextBox 50"/>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52" name="Rounded Rectangle 51"/>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endParaRPr>
          </a:p>
        </p:txBody>
      </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sp>
        <p:nvSpPr>
          <p:cNvPr id="52" name="TextBox 51"/>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55" name="Rounded Rectangle 54"/>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endParaRPr>
          </a:p>
        </p:txBody>
      </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sp>
        <p:nvSpPr>
          <p:cNvPr id="62" name="Oval 61"/>
          <p:cNvSpPr/>
          <p:nvPr/>
        </p:nvSpPr>
        <p:spPr>
          <a:xfrm>
            <a:off x="1468820" y="3505200"/>
            <a:ext cx="1676400" cy="1676400"/>
          </a:xfrm>
          <a:prstGeom prst="ellipse">
            <a:avLst/>
          </a:prstGeom>
          <a:solidFill>
            <a:schemeClr val="bg1"/>
          </a:solidFill>
          <a:ln w="12700"/>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75" name="TextBox 74"/>
          <p:cNvSpPr txBox="1"/>
          <p:nvPr/>
        </p:nvSpPr>
        <p:spPr>
          <a:xfrm>
            <a:off x="1492470" y="4095950"/>
            <a:ext cx="1600200" cy="707886"/>
          </a:xfrm>
          <a:prstGeom prst="rect">
            <a:avLst/>
          </a:prstGeom>
          <a:noFill/>
        </p:spPr>
        <p:txBody>
          <a:bodyPr wrap="square" rtlCol="0">
            <a:spAutoFit/>
          </a:bodyPr>
          <a:lstStyle/>
          <a:p>
            <a:pPr algn="ctr"/>
            <a:r>
              <a:rPr lang="en-US" sz="1000" b="1" u="sng" dirty="0">
                <a:latin typeface="Segoe UI" panose="020B0502040204020203"/>
              </a:rPr>
              <a:t>MS </a:t>
            </a:r>
            <a:r>
              <a:rPr lang="en-US" sz="1000" b="1" u="sng" dirty="0" smtClean="0">
                <a:latin typeface="Segoe UI" panose="020B0502040204020203"/>
              </a:rPr>
              <a:t>Build</a:t>
            </a:r>
            <a:endParaRPr lang="en-US" sz="1000" b="1" u="sng" dirty="0" smtClean="0">
              <a:latin typeface="Segoe UI" panose="020B0502040204020203"/>
            </a:endParaRPr>
          </a:p>
          <a:p>
            <a:pPr algn="ctr"/>
            <a:r>
              <a:rPr lang="en-US" sz="1000" dirty="0" smtClean="0">
                <a:latin typeface="Segoe UI" panose="020B0502040204020203"/>
              </a:rPr>
              <a:t>Build</a:t>
            </a:r>
            <a:r>
              <a:rPr lang="en-US" sz="1000" dirty="0">
                <a:latin typeface="Segoe UI" panose="020B0502040204020203"/>
              </a:rPr>
              <a:t>, Automation Test, </a:t>
            </a:r>
            <a:r>
              <a:rPr lang="en-US" sz="1000" dirty="0" smtClean="0">
                <a:latin typeface="Segoe UI" panose="020B0502040204020203"/>
              </a:rPr>
              <a:t>Deployment configuration</a:t>
            </a:r>
            <a:endParaRPr lang="en-US" sz="1000" dirty="0">
              <a:latin typeface="Segoe UI" panose="020B0502040204020203"/>
            </a:endParaRPr>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15668" y="3657600"/>
            <a:ext cx="762000" cy="296333"/>
          </a:xfrm>
          <a:prstGeom prst="rect">
            <a:avLst/>
          </a:prstGeom>
        </p:spPr>
      </p:pic>
      <p:sp>
        <p:nvSpPr>
          <p:cNvPr id="51" name="TextBox 50"/>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52" name="TextBox 51"/>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
        <p:nvSpPr>
          <p:cNvPr id="55" name="Rounded Rectangle 54"/>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endParaRPr>
          </a:p>
        </p:txBody>
      </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52" name="TextBox 51"/>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55" name="TextBox 54"/>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
        <p:nvSpPr>
          <p:cNvPr id="56" name="Rounded Rectangle 55"/>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endParaRPr>
          </a:p>
        </p:txBody>
      </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56" name="Oval 55"/>
          <p:cNvSpPr/>
          <p:nvPr/>
        </p:nvSpPr>
        <p:spPr>
          <a:xfrm>
            <a:off x="914400" y="1828800"/>
            <a:ext cx="1676400" cy="1676400"/>
          </a:xfrm>
          <a:prstGeom prst="ellipse">
            <a:avLst/>
          </a:prstGeom>
          <a:solidFill>
            <a:schemeClr val="bg1"/>
          </a:solidFill>
          <a:ln w="12700"/>
          <a:effectLst>
            <a:outerShdw blurRad="50800" dist="38100" dir="8100000" algn="tr"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58" name="TextBox 57"/>
          <p:cNvSpPr txBox="1"/>
          <p:nvPr/>
        </p:nvSpPr>
        <p:spPr>
          <a:xfrm>
            <a:off x="948402" y="2417156"/>
            <a:ext cx="1600200" cy="707886"/>
          </a:xfrm>
          <a:prstGeom prst="rect">
            <a:avLst/>
          </a:prstGeom>
          <a:noFill/>
        </p:spPr>
        <p:txBody>
          <a:bodyPr wrap="square" rtlCol="0">
            <a:spAutoFit/>
          </a:bodyPr>
          <a:lstStyle/>
          <a:p>
            <a:pPr algn="ctr"/>
            <a:r>
              <a:rPr lang="en-US" sz="1000" b="1" u="sng" dirty="0" smtClean="0">
                <a:latin typeface="Segoe UI" panose="020B0502040204020203"/>
              </a:rPr>
              <a:t>MTM</a:t>
            </a:r>
            <a:endParaRPr lang="en-US" sz="1000" b="1" u="sng" dirty="0" smtClean="0">
              <a:latin typeface="Segoe UI" panose="020B0502040204020203"/>
            </a:endParaRPr>
          </a:p>
          <a:p>
            <a:pPr algn="ctr"/>
            <a:r>
              <a:rPr lang="en-US" sz="1000" dirty="0" smtClean="0">
                <a:latin typeface="Segoe UI" panose="020B0502040204020203"/>
              </a:rPr>
              <a:t>Test </a:t>
            </a:r>
            <a:r>
              <a:rPr lang="en-US" sz="1000" dirty="0">
                <a:latin typeface="Segoe UI" panose="020B0502040204020203"/>
              </a:rPr>
              <a:t>Management, Load Testing, Recording, Exploratory</a:t>
            </a:r>
            <a:endParaRPr lang="en-US" sz="1000" dirty="0">
              <a:latin typeface="Segoe UI" panose="020B0502040204020203"/>
            </a:endParaRPr>
          </a:p>
        </p:txBody>
      </p:sp>
      <p:pic>
        <p:nvPicPr>
          <p:cNvPr id="62" name="Picture 6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71600" y="1978806"/>
            <a:ext cx="762000" cy="296333"/>
          </a:xfrm>
          <a:prstGeom prst="rect">
            <a:avLst/>
          </a:prstGeom>
        </p:spPr>
      </p:pic>
      <p:sp>
        <p:nvSpPr>
          <p:cNvPr id="51" name="TextBox 50"/>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52" name="Rounded Rectangle 51"/>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endParaRPr>
          </a:p>
        </p:txBody>
      </p:sp>
      <p:sp>
        <p:nvSpPr>
          <p:cNvPr id="52" name="TextBox 51"/>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55" name="Rounded Rectangle 54"/>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endParaRPr>
          </a:p>
        </p:txBody>
      </p:sp>
      <p:sp>
        <p:nvSpPr>
          <p:cNvPr id="55" name="Oval 54"/>
          <p:cNvSpPr/>
          <p:nvPr/>
        </p:nvSpPr>
        <p:spPr>
          <a:xfrm>
            <a:off x="3733800" y="228600"/>
            <a:ext cx="1676400" cy="1676400"/>
          </a:xfrm>
          <a:prstGeom prst="ellipse">
            <a:avLst/>
          </a:prstGeom>
          <a:solidFill>
            <a:schemeClr val="bg1"/>
          </a:solidFill>
          <a:ln w="12700">
            <a:solidFill>
              <a:schemeClr val="accent4">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51" name="TextBox 50"/>
          <p:cNvSpPr txBox="1"/>
          <p:nvPr/>
        </p:nvSpPr>
        <p:spPr>
          <a:xfrm>
            <a:off x="3767802" y="829289"/>
            <a:ext cx="1600200" cy="553998"/>
          </a:xfrm>
          <a:prstGeom prst="rect">
            <a:avLst/>
          </a:prstGeom>
          <a:noFill/>
        </p:spPr>
        <p:txBody>
          <a:bodyPr wrap="square" rtlCol="0">
            <a:spAutoFit/>
          </a:bodyPr>
          <a:lstStyle/>
          <a:p>
            <a:pPr algn="ctr"/>
            <a:r>
              <a:rPr lang="en-US" sz="1000" b="1" u="sng" dirty="0" smtClean="0">
                <a:latin typeface="Segoe UI" panose="020B0502040204020203"/>
              </a:rPr>
              <a:t>TFS</a:t>
            </a:r>
            <a:endParaRPr lang="en-US" sz="1000" b="1" u="sng" dirty="0" smtClean="0">
              <a:latin typeface="Segoe UI" panose="020B0502040204020203"/>
            </a:endParaRPr>
          </a:p>
          <a:p>
            <a:pPr algn="ctr"/>
            <a:r>
              <a:rPr lang="en-US" sz="1000" dirty="0" smtClean="0">
                <a:latin typeface="Segoe UI" panose="020B0502040204020203"/>
              </a:rPr>
              <a:t>Version Control &amp; Repository</a:t>
            </a:r>
            <a:endParaRPr lang="en-US" sz="1000" dirty="0">
              <a:latin typeface="Segoe UI" panose="020B0502040204020203"/>
            </a:endParaRPr>
          </a:p>
        </p:txBody>
      </p:sp>
      <p:pic>
        <p:nvPicPr>
          <p:cNvPr id="52" name="Picture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91000" y="390939"/>
            <a:ext cx="762000" cy="296333"/>
          </a:xfrm>
          <a:prstGeom prst="rect">
            <a:avLst/>
          </a:prstGeom>
        </p:spPr>
      </p:pic>
      <p:sp>
        <p:nvSpPr>
          <p:cNvPr id="56" name="TextBox 55"/>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58" name="Rounded Rectangle 57"/>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endParaRPr>
          </a:p>
        </p:txBody>
      </p:sp>
      <p:sp>
        <p:nvSpPr>
          <p:cNvPr id="55" name="TextBox 54"/>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52" name="Rounded Rectangle 51"/>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15507" y="1477108"/>
            <a:ext cx="5183289" cy="5004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4" name="Title 1"/>
          <p:cNvSpPr>
            <a:spLocks noGrp="1"/>
          </p:cNvSpPr>
          <p:nvPr>
            <p:ph type="title"/>
          </p:nvPr>
        </p:nvSpPr>
        <p:spPr bwMode="auto">
          <a:noFill/>
          <a:ln>
            <a:miter lim="800000"/>
          </a:ln>
        </p:spPr>
        <p:txBody>
          <a:bodyPr vert="horz" wrap="square" lIns="91440" tIns="45720" rIns="91440" bIns="45720" numCol="1" anchor="t" anchorCtr="0" compatLnSpc="1"/>
          <a:lstStyle/>
          <a:p>
            <a:pPr eaLnBrk="1" hangingPunct="1"/>
            <a:r>
              <a:rPr lang="en-US" dirty="0" smtClean="0">
                <a:latin typeface="Segoe UI" panose="020B0502040204020203" pitchFamily="34" charset="0"/>
                <a:ea typeface="Segoe UI" panose="020B0502040204020203" pitchFamily="34" charset="0"/>
                <a:cs typeface="Segoe UI" panose="020B0502040204020203" pitchFamily="34" charset="0"/>
              </a:rPr>
              <a:t>ALM Insights</a:t>
            </a:r>
            <a:endParaRPr lang="en-US"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3" name="Text Placeholder 2"/>
          <p:cNvSpPr>
            <a:spLocks noGrp="1"/>
          </p:cNvSpPr>
          <p:nvPr>
            <p:ph type="body" sz="half" idx="2"/>
          </p:nvPr>
        </p:nvSpPr>
        <p:spPr>
          <a:xfrm>
            <a:off x="1505966" y="1567942"/>
            <a:ext cx="7269734" cy="5190046"/>
          </a:xfrm>
        </p:spPr>
        <p:txBody>
          <a:bodyPr/>
          <a:lstStyle/>
          <a:p>
            <a:pPr eaLnBrk="1" fontAlgn="auto" hangingPunct="1">
              <a:spcBef>
                <a:spcPts val="0"/>
              </a:spcBef>
              <a:spcAft>
                <a:spcPts val="0"/>
              </a:spcAft>
              <a:buClr>
                <a:srgbClr val="0075B0"/>
              </a:buClr>
              <a:buFont typeface="Arial" panose="020B0604020202020204" pitchFamily="34" charset="0"/>
              <a:buChar char="•"/>
              <a:defRPr/>
            </a:pPr>
            <a:r>
              <a:rPr lang="en-US" sz="2000" dirty="0" smtClean="0">
                <a:latin typeface="Segoe UI" panose="020B0502040204020203" pitchFamily="34" charset="0"/>
                <a:ea typeface="Segoe UI" panose="020B0502040204020203" pitchFamily="34" charset="0"/>
                <a:cs typeface="Segoe UI" panose="020B0502040204020203" pitchFamily="34" charset="0"/>
              </a:rPr>
              <a:t>Introduction to ALM</a:t>
            </a: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eaLnBrk="1" fontAlgn="auto" hangingPunct="1">
              <a:spcBef>
                <a:spcPts val="0"/>
              </a:spcBef>
              <a:spcAft>
                <a:spcPts val="0"/>
              </a:spcAft>
              <a:buClr>
                <a:srgbClr val="0075B0"/>
              </a:buClr>
              <a:buFont typeface="Arial" panose="020B0604020202020204" pitchFamily="34" charset="0"/>
              <a:buChar char="•"/>
              <a:defRPr/>
            </a:pPr>
            <a:endParaRPr lang="en-US" sz="2800" dirty="0" smtClean="0">
              <a:latin typeface="Segoe UI" panose="020B0502040204020203" pitchFamily="34" charset="0"/>
              <a:ea typeface="Segoe UI" panose="020B0502040204020203" pitchFamily="34" charset="0"/>
              <a:cs typeface="Segoe UI" panose="020B0502040204020203" pitchFamily="34" charset="0"/>
            </a:endParaRPr>
          </a:p>
          <a:p>
            <a:pPr eaLnBrk="1" fontAlgn="auto" hangingPunct="1">
              <a:spcBef>
                <a:spcPts val="0"/>
              </a:spcBef>
              <a:spcAft>
                <a:spcPts val="0"/>
              </a:spcAft>
              <a:buClr>
                <a:srgbClr val="0075B0"/>
              </a:buClr>
              <a:buFont typeface="Arial" panose="020B0604020202020204" pitchFamily="34" charset="0"/>
              <a:buChar char="•"/>
              <a:defRPr/>
            </a:pPr>
            <a:r>
              <a:rPr lang="en-US" sz="2000" dirty="0" smtClean="0">
                <a:latin typeface="Segoe UI" panose="020B0502040204020203" pitchFamily="34" charset="0"/>
                <a:ea typeface="Segoe UI" panose="020B0502040204020203" pitchFamily="34" charset="0"/>
                <a:cs typeface="Segoe UI" panose="020B0502040204020203" pitchFamily="34" charset="0"/>
              </a:rPr>
              <a:t>Benefits of adopting ALM</a:t>
            </a: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eaLnBrk="1" fontAlgn="auto" hangingPunct="1">
              <a:spcBef>
                <a:spcPts val="0"/>
              </a:spcBef>
              <a:spcAft>
                <a:spcPts val="0"/>
              </a:spcAft>
              <a:buClr>
                <a:srgbClr val="0075B0"/>
              </a:buClr>
              <a:buFont typeface="Arial" panose="020B0604020202020204" pitchFamily="34" charset="0"/>
              <a:buChar char="•"/>
              <a:defRPr/>
            </a:pPr>
            <a:endParaRPr lang="en-US" sz="2800" dirty="0">
              <a:latin typeface="Segoe UI" panose="020B0502040204020203" pitchFamily="34" charset="0"/>
              <a:ea typeface="Segoe UI" panose="020B0502040204020203" pitchFamily="34" charset="0"/>
              <a:cs typeface="Segoe UI" panose="020B0502040204020203" pitchFamily="34" charset="0"/>
            </a:endParaRPr>
          </a:p>
          <a:p>
            <a:pPr eaLnBrk="1" fontAlgn="auto" hangingPunct="1">
              <a:spcBef>
                <a:spcPts val="0"/>
              </a:spcBef>
              <a:spcAft>
                <a:spcPts val="0"/>
              </a:spcAft>
              <a:buClr>
                <a:srgbClr val="0075B0"/>
              </a:buClr>
              <a:buFont typeface="Arial" panose="020B0604020202020204" pitchFamily="34" charset="0"/>
              <a:buChar char="•"/>
              <a:defRPr/>
            </a:pPr>
            <a:r>
              <a:rPr lang="en-US" sz="2000" dirty="0">
                <a:latin typeface="Segoe UI" panose="020B0502040204020203" pitchFamily="34" charset="0"/>
                <a:ea typeface="Segoe UI" panose="020B0502040204020203" pitchFamily="34" charset="0"/>
                <a:cs typeface="Segoe UI" panose="020B0502040204020203" pitchFamily="34" charset="0"/>
              </a:rPr>
              <a:t>Microsoft ALM </a:t>
            </a: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eaLnBrk="1" fontAlgn="auto" hangingPunct="1">
              <a:spcBef>
                <a:spcPts val="0"/>
              </a:spcBef>
              <a:spcAft>
                <a:spcPts val="0"/>
              </a:spcAft>
              <a:buClr>
                <a:srgbClr val="0075B0"/>
              </a:buClr>
              <a:buFont typeface="Arial" panose="020B0604020202020204" pitchFamily="34" charset="0"/>
              <a:buChar char="•"/>
              <a:defRPr/>
            </a:pPr>
            <a:endParaRPr lang="en-US" sz="2800" dirty="0">
              <a:latin typeface="Segoe UI" panose="020B0502040204020203" pitchFamily="34" charset="0"/>
              <a:ea typeface="Segoe UI" panose="020B0502040204020203" pitchFamily="34" charset="0"/>
              <a:cs typeface="Segoe UI" panose="020B0502040204020203" pitchFamily="34" charset="0"/>
            </a:endParaRPr>
          </a:p>
          <a:p>
            <a:pPr eaLnBrk="1" fontAlgn="auto" hangingPunct="1">
              <a:spcBef>
                <a:spcPts val="0"/>
              </a:spcBef>
              <a:spcAft>
                <a:spcPts val="0"/>
              </a:spcAft>
              <a:buClr>
                <a:srgbClr val="0075B0"/>
              </a:buClr>
              <a:buFont typeface="Arial" panose="020B0604020202020204" pitchFamily="34" charset="0"/>
              <a:buChar char="•"/>
              <a:defRPr/>
            </a:pPr>
            <a:r>
              <a:rPr lang="en-US" sz="2000" dirty="0" smtClean="0">
                <a:latin typeface="Segoe UI" panose="020B0502040204020203" pitchFamily="34" charset="0"/>
                <a:ea typeface="Segoe UI" panose="020B0502040204020203" pitchFamily="34" charset="0"/>
                <a:cs typeface="Segoe UI" panose="020B0502040204020203" pitchFamily="34" charset="0"/>
              </a:rPr>
              <a:t>Atlassian </a:t>
            </a:r>
            <a:r>
              <a:rPr lang="en-US" sz="2000" dirty="0">
                <a:latin typeface="Segoe UI" panose="020B0502040204020203" pitchFamily="34" charset="0"/>
                <a:ea typeface="Segoe UI" panose="020B0502040204020203" pitchFamily="34" charset="0"/>
                <a:cs typeface="Segoe UI" panose="020B0502040204020203" pitchFamily="34" charset="0"/>
              </a:rPr>
              <a:t>ALM </a:t>
            </a: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0" indent="0" eaLnBrk="1" fontAlgn="auto" hangingPunct="1">
              <a:spcBef>
                <a:spcPts val="0"/>
              </a:spcBef>
              <a:spcAft>
                <a:spcPts val="0"/>
              </a:spcAft>
              <a:buClr>
                <a:srgbClr val="0075B0"/>
              </a:buClr>
              <a:defRPr/>
            </a:pPr>
            <a:endParaRPr lang="en-US" sz="2800" dirty="0" smtClean="0">
              <a:latin typeface="Segoe UI" panose="020B0502040204020203" pitchFamily="34" charset="0"/>
              <a:ea typeface="Segoe UI" panose="020B0502040204020203" pitchFamily="34" charset="0"/>
              <a:cs typeface="Segoe UI" panose="020B0502040204020203" pitchFamily="34" charset="0"/>
            </a:endParaRPr>
          </a:p>
          <a:p>
            <a:pPr eaLnBrk="1" fontAlgn="auto" hangingPunct="1">
              <a:spcBef>
                <a:spcPts val="0"/>
              </a:spcBef>
              <a:spcAft>
                <a:spcPts val="0"/>
              </a:spcAft>
              <a:buClr>
                <a:srgbClr val="0075B0"/>
              </a:buClr>
              <a:buFont typeface="Arial" panose="020B0604020202020204" pitchFamily="34" charset="0"/>
              <a:buChar char="•"/>
              <a:defRPr/>
            </a:pPr>
            <a:r>
              <a:rPr lang="en-US" sz="2000" dirty="0" smtClean="0">
                <a:latin typeface="Segoe UI" panose="020B0502040204020203" pitchFamily="34" charset="0"/>
                <a:ea typeface="Segoe UI" panose="020B0502040204020203" pitchFamily="34" charset="0"/>
                <a:cs typeface="Segoe UI" panose="020B0502040204020203" pitchFamily="34" charset="0"/>
              </a:rPr>
              <a:t>Open Source </a:t>
            </a:r>
            <a:r>
              <a:rPr lang="en-US" sz="2000" dirty="0">
                <a:latin typeface="Segoe UI" panose="020B0502040204020203" pitchFamily="34" charset="0"/>
                <a:ea typeface="Segoe UI" panose="020B0502040204020203" pitchFamily="34" charset="0"/>
                <a:cs typeface="Segoe UI" panose="020B0502040204020203" pitchFamily="34" charset="0"/>
              </a:rPr>
              <a:t>ALM </a:t>
            </a: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eaLnBrk="1" fontAlgn="auto" hangingPunct="1">
              <a:spcBef>
                <a:spcPts val="0"/>
              </a:spcBef>
              <a:spcAft>
                <a:spcPts val="0"/>
              </a:spcAft>
              <a:buClr>
                <a:srgbClr val="0075B0"/>
              </a:buClr>
              <a:buFont typeface="Arial" panose="020B0604020202020204" pitchFamily="34" charset="0"/>
              <a:buChar char="•"/>
              <a:defRPr/>
            </a:pPr>
            <a:endParaRPr lang="en-US" sz="2800" dirty="0">
              <a:latin typeface="Segoe UI" panose="020B0502040204020203" pitchFamily="34" charset="0"/>
              <a:ea typeface="Segoe UI" panose="020B0502040204020203" pitchFamily="34" charset="0"/>
              <a:cs typeface="Segoe UI" panose="020B0502040204020203" pitchFamily="34" charset="0"/>
            </a:endParaRPr>
          </a:p>
          <a:p>
            <a:pPr eaLnBrk="1" fontAlgn="auto" hangingPunct="1">
              <a:spcBef>
                <a:spcPts val="0"/>
              </a:spcBef>
              <a:spcAft>
                <a:spcPts val="0"/>
              </a:spcAft>
              <a:buClr>
                <a:srgbClr val="0075B0"/>
              </a:buClr>
              <a:buFont typeface="Arial" panose="020B0604020202020204" pitchFamily="34" charset="0"/>
              <a:buChar char="•"/>
              <a:defRPr/>
            </a:pPr>
            <a:r>
              <a:rPr lang="en-US" sz="2000" dirty="0" smtClean="0">
                <a:latin typeface="Segoe UI" panose="020B0502040204020203" pitchFamily="34" charset="0"/>
                <a:ea typeface="Segoe UI" panose="020B0502040204020203" pitchFamily="34" charset="0"/>
                <a:cs typeface="Segoe UI" panose="020B0502040204020203" pitchFamily="34" charset="0"/>
              </a:rPr>
              <a:t>ALM Implementation</a:t>
            </a:r>
            <a:endParaRPr lang="en-US" sz="20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a:defRPr/>
            </a:pPr>
            <a:fld id="{30C98981-E282-4BA9-BA87-BB0BF02E2D4B}" type="slidenum">
              <a:rPr lang="en-US"/>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endParaRPr>
          </a:p>
        </p:txBody>
      </p:sp>
      <p:sp>
        <p:nvSpPr>
          <p:cNvPr id="52" name="Oval 51"/>
          <p:cNvSpPr/>
          <p:nvPr/>
        </p:nvSpPr>
        <p:spPr>
          <a:xfrm>
            <a:off x="3733800" y="4191000"/>
            <a:ext cx="1676400" cy="1676400"/>
          </a:xfrm>
          <a:prstGeom prst="ellipse">
            <a:avLst/>
          </a:prstGeom>
          <a:solidFill>
            <a:schemeClr val="bg1"/>
          </a:solidFill>
          <a:ln w="12700">
            <a:solidFill>
              <a:srgbClr val="7030A0"/>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55" name="TextBox 54"/>
          <p:cNvSpPr txBox="1"/>
          <p:nvPr/>
        </p:nvSpPr>
        <p:spPr>
          <a:xfrm>
            <a:off x="3767802" y="4798316"/>
            <a:ext cx="1600200" cy="707886"/>
          </a:xfrm>
          <a:prstGeom prst="rect">
            <a:avLst/>
          </a:prstGeom>
          <a:noFill/>
        </p:spPr>
        <p:txBody>
          <a:bodyPr wrap="square" rtlCol="0">
            <a:spAutoFit/>
          </a:bodyPr>
          <a:lstStyle/>
          <a:p>
            <a:pPr algn="ctr"/>
            <a:r>
              <a:rPr lang="en-US" sz="1000" b="1" u="sng" dirty="0" smtClean="0">
                <a:latin typeface="Segoe UI" panose="020B0502040204020203"/>
              </a:rPr>
              <a:t>TFS &amp; SharePoint</a:t>
            </a:r>
            <a:endParaRPr lang="en-US" sz="1000" b="1" u="sng" dirty="0" smtClean="0">
              <a:latin typeface="Segoe UI" panose="020B0502040204020203"/>
            </a:endParaRPr>
          </a:p>
          <a:p>
            <a:pPr algn="ctr"/>
            <a:r>
              <a:rPr lang="en-US" sz="1000" dirty="0" smtClean="0">
                <a:latin typeface="Segoe UI" panose="020B0502040204020203"/>
              </a:rPr>
              <a:t>Planning</a:t>
            </a:r>
            <a:r>
              <a:rPr lang="en-US" sz="1000" dirty="0">
                <a:latin typeface="Segoe UI" panose="020B0502040204020203"/>
              </a:rPr>
              <a:t>, Monitoring and Control, </a:t>
            </a:r>
            <a:r>
              <a:rPr lang="en-US" sz="1000" dirty="0" smtClean="0">
                <a:latin typeface="Segoe UI" panose="020B0502040204020203"/>
              </a:rPr>
              <a:t>Reports, Collaboration</a:t>
            </a:r>
            <a:endParaRPr lang="en-US" sz="1000" dirty="0">
              <a:latin typeface="Segoe UI" panose="020B0502040204020203"/>
            </a:endParaRPr>
          </a:p>
        </p:txBody>
      </p:sp>
      <p:pic>
        <p:nvPicPr>
          <p:cNvPr id="56" name="Picture 5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91000" y="4359966"/>
            <a:ext cx="762000" cy="296333"/>
          </a:xfrm>
          <a:prstGeom prst="rect">
            <a:avLst/>
          </a:prstGeom>
        </p:spPr>
      </p:pic>
      <p:sp>
        <p:nvSpPr>
          <p:cNvPr id="51" name="TextBox 50"/>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64" name="Rounded Rectangle 63"/>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sp>
        <p:nvSpPr>
          <p:cNvPr id="33" name="Oval 32"/>
          <p:cNvSpPr/>
          <p:nvPr/>
        </p:nvSpPr>
        <p:spPr>
          <a:xfrm>
            <a:off x="2452662" y="838200"/>
            <a:ext cx="4302864" cy="4302864"/>
          </a:xfrm>
          <a:prstGeom prst="ellipse">
            <a:avLst/>
          </a:prstGeom>
          <a:solidFill>
            <a:schemeClr val="tx2">
              <a:lumMod val="40000"/>
              <a:lumOff val="60000"/>
            </a:schemeClr>
          </a:solidFill>
          <a:ln>
            <a:noFill/>
          </a:ln>
          <a:effectLst>
            <a:innerShdw blurRad="114300">
              <a:schemeClr val="tx2">
                <a:lumMod val="75000"/>
              </a:schemeClr>
            </a:inn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endParaRPr>
          </a:p>
        </p:txBody>
      </p:sp>
      <p:sp>
        <p:nvSpPr>
          <p:cNvPr id="15" name="TextBox 14"/>
          <p:cNvSpPr txBox="1"/>
          <p:nvPr/>
        </p:nvSpPr>
        <p:spPr>
          <a:xfrm>
            <a:off x="3974673" y="2663205"/>
            <a:ext cx="1272934" cy="707886"/>
          </a:xfrm>
          <a:prstGeom prst="rect">
            <a:avLst/>
          </a:prstGeom>
          <a:noFill/>
        </p:spPr>
        <p:txBody>
          <a:bodyPr wrap="square" rtlCol="0">
            <a:spAutoFit/>
          </a:bodyPr>
          <a:lstStyle/>
          <a:p>
            <a:pPr algn="ctr"/>
            <a:r>
              <a:rPr lang="en-US" sz="2000" b="1" dirty="0" err="1" smtClean="0">
                <a:solidFill>
                  <a:schemeClr val="bg1"/>
                </a:solidFill>
                <a:latin typeface="Segoe UI" panose="020B0502040204020203"/>
              </a:rPr>
              <a:t>Cybage</a:t>
            </a:r>
            <a:endParaRPr lang="en-US" sz="2000" b="1" dirty="0" smtClean="0">
              <a:solidFill>
                <a:schemeClr val="bg1"/>
              </a:solidFill>
              <a:latin typeface="Segoe UI" panose="020B0502040204020203"/>
            </a:endParaRPr>
          </a:p>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6" name="Oval 35"/>
          <p:cNvSpPr/>
          <p:nvPr/>
        </p:nvSpPr>
        <p:spPr>
          <a:xfrm>
            <a:off x="4724400" y="228600"/>
            <a:ext cx="1676400" cy="1676400"/>
          </a:xfrm>
          <a:prstGeom prst="ellipse">
            <a:avLst/>
          </a:prstGeom>
          <a:solidFill>
            <a:schemeClr val="bg1"/>
          </a:solidFill>
          <a:ln w="12700"/>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a:solidFill>
                <a:schemeClr val="tx1"/>
              </a:solidFill>
              <a:latin typeface="Segoe UI" panose="020B0502040204020203"/>
            </a:endParaRPr>
          </a:p>
        </p:txBody>
      </p:sp>
      <p:sp>
        <p:nvSpPr>
          <p:cNvPr id="76" name="Oval 75"/>
          <p:cNvSpPr/>
          <p:nvPr/>
        </p:nvSpPr>
        <p:spPr>
          <a:xfrm>
            <a:off x="3733800" y="4343400"/>
            <a:ext cx="1676400" cy="1676400"/>
          </a:xfrm>
          <a:prstGeom prst="ellipse">
            <a:avLst/>
          </a:prstGeom>
          <a:solidFill>
            <a:schemeClr val="bg1"/>
          </a:solidFill>
          <a:ln w="12700">
            <a:solidFill>
              <a:srgbClr val="7030A0"/>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95" name="Oval 94"/>
          <p:cNvSpPr/>
          <p:nvPr/>
        </p:nvSpPr>
        <p:spPr>
          <a:xfrm>
            <a:off x="2133600" y="457200"/>
            <a:ext cx="1676400" cy="1676400"/>
          </a:xfrm>
          <a:prstGeom prst="ellipse">
            <a:avLst/>
          </a:prstGeom>
          <a:solidFill>
            <a:schemeClr val="bg1"/>
          </a:solidFill>
          <a:ln w="12700"/>
          <a:effectLst>
            <a:outerShdw blurRad="50800" dist="38100" dir="8100000" algn="tr"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109" name="Oval 108"/>
          <p:cNvSpPr/>
          <p:nvPr/>
        </p:nvSpPr>
        <p:spPr>
          <a:xfrm>
            <a:off x="3733800" y="2209800"/>
            <a:ext cx="1676400" cy="1676400"/>
          </a:xfrm>
          <a:prstGeom prst="ellipse">
            <a:avLst/>
          </a:prstGeom>
          <a:solidFill>
            <a:schemeClr val="bg1"/>
          </a:solidFill>
          <a:ln w="12700">
            <a:solidFill>
              <a:schemeClr val="accent4">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123" name="Oval 122"/>
          <p:cNvSpPr/>
          <p:nvPr/>
        </p:nvSpPr>
        <p:spPr>
          <a:xfrm>
            <a:off x="1676400" y="2971800"/>
            <a:ext cx="1676400" cy="1676400"/>
          </a:xfrm>
          <a:prstGeom prst="ellipse">
            <a:avLst/>
          </a:prstGeom>
          <a:solidFill>
            <a:schemeClr val="bg1"/>
          </a:solidFill>
          <a:ln w="12700"/>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132" name="Oval 131"/>
          <p:cNvSpPr/>
          <p:nvPr/>
        </p:nvSpPr>
        <p:spPr>
          <a:xfrm>
            <a:off x="5791200" y="2819400"/>
            <a:ext cx="1676400" cy="1676400"/>
          </a:xfrm>
          <a:prstGeom prst="ellipse">
            <a:avLst/>
          </a:prstGeom>
          <a:solidFill>
            <a:schemeClr val="bg1"/>
          </a:solidFill>
          <a:ln w="12700">
            <a:solidFill>
              <a:schemeClr val="accent4">
                <a:lumMod val="60000"/>
                <a:lumOff val="40000"/>
              </a:schemeClr>
            </a:solid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a:solidFill>
                <a:schemeClr val="tx1">
                  <a:lumMod val="85000"/>
                  <a:lumOff val="15000"/>
                </a:schemeClr>
              </a:solidFill>
              <a:latin typeface="Segoe UI" panose="020B0502040204020203"/>
            </a:endParaRPr>
          </a:p>
        </p:txBody>
      </p:sp>
      <p:sp>
        <p:nvSpPr>
          <p:cNvPr id="82" name="TextBox 81"/>
          <p:cNvSpPr txBox="1"/>
          <p:nvPr/>
        </p:nvSpPr>
        <p:spPr>
          <a:xfrm>
            <a:off x="2167602" y="1047950"/>
            <a:ext cx="1600200" cy="707886"/>
          </a:xfrm>
          <a:prstGeom prst="rect">
            <a:avLst/>
          </a:prstGeom>
          <a:noFill/>
        </p:spPr>
        <p:txBody>
          <a:bodyPr wrap="square" rtlCol="0">
            <a:spAutoFit/>
          </a:bodyPr>
          <a:lstStyle/>
          <a:p>
            <a:pPr algn="ctr"/>
            <a:r>
              <a:rPr lang="en-US" sz="1000" b="1" u="sng" dirty="0" smtClean="0">
                <a:latin typeface="Segoe UI" panose="020B0502040204020203"/>
              </a:rPr>
              <a:t>MTM</a:t>
            </a:r>
            <a:endParaRPr lang="en-US" sz="1000" b="1" u="sng" dirty="0" smtClean="0">
              <a:latin typeface="Segoe UI" panose="020B0502040204020203"/>
            </a:endParaRPr>
          </a:p>
          <a:p>
            <a:pPr algn="ctr"/>
            <a:r>
              <a:rPr lang="en-US" sz="1000" dirty="0" smtClean="0">
                <a:latin typeface="Segoe UI" panose="020B0502040204020203"/>
              </a:rPr>
              <a:t>Test </a:t>
            </a:r>
            <a:r>
              <a:rPr lang="en-US" sz="1000" dirty="0">
                <a:latin typeface="Segoe UI" panose="020B0502040204020203"/>
              </a:rPr>
              <a:t>Management, Load Testing, Recording, Exploratory</a:t>
            </a:r>
            <a:endParaRPr lang="en-US" sz="1000" dirty="0">
              <a:latin typeface="Segoe UI" panose="020B0502040204020203"/>
            </a:endParaRPr>
          </a:p>
        </p:txBody>
      </p:sp>
      <p:pic>
        <p:nvPicPr>
          <p:cNvPr id="83" name="Picture 8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90800" y="609600"/>
            <a:ext cx="762000" cy="296333"/>
          </a:xfrm>
          <a:prstGeom prst="rect">
            <a:avLst/>
          </a:prstGeom>
        </p:spPr>
      </p:pic>
      <p:sp>
        <p:nvSpPr>
          <p:cNvPr id="84" name="TextBox 83"/>
          <p:cNvSpPr txBox="1"/>
          <p:nvPr/>
        </p:nvSpPr>
        <p:spPr>
          <a:xfrm>
            <a:off x="4758402" y="819350"/>
            <a:ext cx="1600200" cy="707886"/>
          </a:xfrm>
          <a:prstGeom prst="rect">
            <a:avLst/>
          </a:prstGeom>
          <a:noFill/>
        </p:spPr>
        <p:txBody>
          <a:bodyPr wrap="square" rtlCol="0">
            <a:spAutoFit/>
          </a:bodyPr>
          <a:lstStyle/>
          <a:p>
            <a:pPr algn="ctr"/>
            <a:r>
              <a:rPr lang="en-US" sz="1000" b="1" u="sng" dirty="0">
                <a:latin typeface="Segoe UI" panose="020B0502040204020203"/>
              </a:rPr>
              <a:t>TFS Work </a:t>
            </a:r>
            <a:r>
              <a:rPr lang="en-US" sz="1000" b="1" u="sng" dirty="0" smtClean="0">
                <a:latin typeface="Segoe UI" panose="020B0502040204020203"/>
              </a:rPr>
              <a:t>Items</a:t>
            </a:r>
            <a:endParaRPr lang="en-US" sz="1000" b="1" u="sng" dirty="0" smtClean="0">
              <a:latin typeface="Segoe UI" panose="020B0502040204020203"/>
            </a:endParaRPr>
          </a:p>
          <a:p>
            <a:pPr algn="ctr"/>
            <a:r>
              <a:rPr lang="en-US" sz="1000" dirty="0" smtClean="0">
                <a:latin typeface="Segoe UI" panose="020B0502040204020203"/>
              </a:rPr>
              <a:t>Story </a:t>
            </a:r>
            <a:r>
              <a:rPr lang="en-US" sz="1000" dirty="0">
                <a:latin typeface="Segoe UI" panose="020B0502040204020203"/>
              </a:rPr>
              <a:t>Boarding, </a:t>
            </a:r>
            <a:r>
              <a:rPr lang="en-US" sz="1000" dirty="0" smtClean="0">
                <a:latin typeface="Segoe UI" panose="020B0502040204020203"/>
              </a:rPr>
              <a:t>Feedback,</a:t>
            </a:r>
            <a:endParaRPr lang="en-US" sz="1000" dirty="0">
              <a:latin typeface="Segoe UI" panose="020B0502040204020203"/>
            </a:endParaRPr>
          </a:p>
          <a:p>
            <a:pPr algn="ctr"/>
            <a:r>
              <a:rPr lang="en-US" sz="1000" dirty="0">
                <a:latin typeface="Segoe UI" panose="020B0502040204020203"/>
              </a:rPr>
              <a:t>Backlog Management</a:t>
            </a:r>
            <a:endParaRPr lang="en-US" sz="1000" dirty="0">
              <a:latin typeface="Segoe UI" panose="020B0502040204020203"/>
            </a:endParaRPr>
          </a:p>
        </p:txBody>
      </p:sp>
      <p:pic>
        <p:nvPicPr>
          <p:cNvPr id="85" name="Picture 8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81600" y="381000"/>
            <a:ext cx="762000" cy="296333"/>
          </a:xfrm>
          <a:prstGeom prst="rect">
            <a:avLst/>
          </a:prstGeom>
        </p:spPr>
      </p:pic>
      <p:sp>
        <p:nvSpPr>
          <p:cNvPr id="87" name="TextBox 86"/>
          <p:cNvSpPr txBox="1"/>
          <p:nvPr/>
        </p:nvSpPr>
        <p:spPr>
          <a:xfrm>
            <a:off x="3767802" y="2800550"/>
            <a:ext cx="1600200" cy="553998"/>
          </a:xfrm>
          <a:prstGeom prst="rect">
            <a:avLst/>
          </a:prstGeom>
          <a:noFill/>
        </p:spPr>
        <p:txBody>
          <a:bodyPr wrap="square" rtlCol="0">
            <a:spAutoFit/>
          </a:bodyPr>
          <a:lstStyle/>
          <a:p>
            <a:pPr algn="ctr"/>
            <a:r>
              <a:rPr lang="en-US" sz="1000" b="1" u="sng" dirty="0" smtClean="0">
                <a:latin typeface="Segoe UI" panose="020B0502040204020203"/>
              </a:rPr>
              <a:t>TFS</a:t>
            </a:r>
            <a:endParaRPr lang="en-US" sz="1000" b="1" u="sng" dirty="0" smtClean="0">
              <a:latin typeface="Segoe UI" panose="020B0502040204020203"/>
            </a:endParaRPr>
          </a:p>
          <a:p>
            <a:pPr algn="ctr"/>
            <a:r>
              <a:rPr lang="en-US" sz="1000" dirty="0" smtClean="0">
                <a:latin typeface="Segoe UI" panose="020B0502040204020203"/>
              </a:rPr>
              <a:t>Version Control &amp; Repository</a:t>
            </a:r>
            <a:endParaRPr lang="en-US" sz="1000" dirty="0">
              <a:latin typeface="Segoe UI" panose="020B0502040204020203"/>
            </a:endParaRPr>
          </a:p>
        </p:txBody>
      </p:sp>
      <p:pic>
        <p:nvPicPr>
          <p:cNvPr id="88" name="Picture 8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91000" y="2362200"/>
            <a:ext cx="762000" cy="296333"/>
          </a:xfrm>
          <a:prstGeom prst="rect">
            <a:avLst/>
          </a:prstGeom>
        </p:spPr>
      </p:pic>
      <p:sp>
        <p:nvSpPr>
          <p:cNvPr id="92" name="TextBox 91"/>
          <p:cNvSpPr txBox="1"/>
          <p:nvPr/>
        </p:nvSpPr>
        <p:spPr>
          <a:xfrm>
            <a:off x="5825202" y="3326249"/>
            <a:ext cx="1600200" cy="1015663"/>
          </a:xfrm>
          <a:prstGeom prst="rect">
            <a:avLst/>
          </a:prstGeom>
          <a:noFill/>
        </p:spPr>
        <p:txBody>
          <a:bodyPr wrap="square" rtlCol="0">
            <a:spAutoFit/>
          </a:bodyPr>
          <a:lstStyle/>
          <a:p>
            <a:pPr algn="ctr"/>
            <a:r>
              <a:rPr lang="en-US" sz="1000" b="1" u="sng" dirty="0" smtClean="0">
                <a:latin typeface="Segoe UI" panose="020B0502040204020203"/>
              </a:rPr>
              <a:t>VSTS Designer &amp; Developer</a:t>
            </a:r>
            <a:endParaRPr lang="en-US" sz="1000" b="1" u="sng" dirty="0" smtClean="0">
              <a:latin typeface="Segoe UI" panose="020B0502040204020203"/>
            </a:endParaRPr>
          </a:p>
          <a:p>
            <a:pPr algn="ctr"/>
            <a:r>
              <a:rPr lang="en-US" sz="1000" dirty="0" smtClean="0">
                <a:latin typeface="Segoe UI" panose="020B0502040204020203"/>
              </a:rPr>
              <a:t>Dependency </a:t>
            </a:r>
            <a:r>
              <a:rPr lang="en-US" sz="1000" dirty="0">
                <a:latin typeface="Segoe UI" panose="020B0502040204020203"/>
              </a:rPr>
              <a:t>Diagram, </a:t>
            </a:r>
            <a:endParaRPr lang="en-US" sz="1000" dirty="0">
              <a:latin typeface="Segoe UI" panose="020B0502040204020203"/>
            </a:endParaRPr>
          </a:p>
          <a:p>
            <a:pPr algn="ctr"/>
            <a:r>
              <a:rPr lang="en-US" sz="1000" dirty="0">
                <a:latin typeface="Segoe UI" panose="020B0502040204020203"/>
              </a:rPr>
              <a:t>Unit Testing, </a:t>
            </a:r>
            <a:r>
              <a:rPr lang="en-US" sz="1000" dirty="0" err="1">
                <a:latin typeface="Segoe UI" panose="020B0502040204020203"/>
              </a:rPr>
              <a:t>IntelliTrace</a:t>
            </a:r>
            <a:r>
              <a:rPr lang="en-US" sz="1000" dirty="0">
                <a:latin typeface="Segoe UI" panose="020B0502040204020203"/>
              </a:rPr>
              <a:t>, Context Switching, </a:t>
            </a:r>
            <a:r>
              <a:rPr lang="en-US" sz="1000" dirty="0" smtClean="0">
                <a:latin typeface="Segoe UI" panose="020B0502040204020203"/>
              </a:rPr>
              <a:t>Code </a:t>
            </a:r>
            <a:r>
              <a:rPr lang="en-US" sz="1000" dirty="0">
                <a:latin typeface="Segoe UI" panose="020B0502040204020203"/>
              </a:rPr>
              <a:t>Analysis</a:t>
            </a:r>
            <a:endParaRPr lang="en-US" sz="1000" dirty="0">
              <a:latin typeface="Segoe UI" panose="020B0502040204020203"/>
            </a:endParaRPr>
          </a:p>
        </p:txBody>
      </p:sp>
      <p:pic>
        <p:nvPicPr>
          <p:cNvPr id="93" name="Picture 9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48400" y="3001618"/>
            <a:ext cx="762000" cy="296333"/>
          </a:xfrm>
          <a:prstGeom prst="rect">
            <a:avLst/>
          </a:prstGeom>
        </p:spPr>
      </p:pic>
      <p:sp>
        <p:nvSpPr>
          <p:cNvPr id="100" name="TextBox 99"/>
          <p:cNvSpPr txBox="1"/>
          <p:nvPr/>
        </p:nvSpPr>
        <p:spPr>
          <a:xfrm>
            <a:off x="3767802" y="4942617"/>
            <a:ext cx="1600200" cy="707886"/>
          </a:xfrm>
          <a:prstGeom prst="rect">
            <a:avLst/>
          </a:prstGeom>
          <a:noFill/>
        </p:spPr>
        <p:txBody>
          <a:bodyPr wrap="square" rtlCol="0">
            <a:spAutoFit/>
          </a:bodyPr>
          <a:lstStyle/>
          <a:p>
            <a:pPr algn="ctr"/>
            <a:r>
              <a:rPr lang="en-US" sz="1000" b="1" u="sng" dirty="0" smtClean="0">
                <a:latin typeface="Segoe UI" panose="020B0502040204020203"/>
              </a:rPr>
              <a:t>TFS &amp; SharePoint</a:t>
            </a:r>
            <a:endParaRPr lang="en-US" sz="1000" b="1" u="sng" dirty="0" smtClean="0">
              <a:latin typeface="Segoe UI" panose="020B0502040204020203"/>
            </a:endParaRPr>
          </a:p>
          <a:p>
            <a:pPr algn="ctr"/>
            <a:r>
              <a:rPr lang="en-US" sz="1000" dirty="0" smtClean="0">
                <a:latin typeface="Segoe UI" panose="020B0502040204020203"/>
              </a:rPr>
              <a:t>Planning</a:t>
            </a:r>
            <a:r>
              <a:rPr lang="en-US" sz="1000" dirty="0">
                <a:latin typeface="Segoe UI" panose="020B0502040204020203"/>
              </a:rPr>
              <a:t>, Monitoring and Control, </a:t>
            </a:r>
            <a:r>
              <a:rPr lang="en-US" sz="1000" dirty="0" smtClean="0">
                <a:latin typeface="Segoe UI" panose="020B0502040204020203"/>
              </a:rPr>
              <a:t>Reports, Collaboration</a:t>
            </a:r>
            <a:endParaRPr lang="en-US" sz="1000" dirty="0">
              <a:latin typeface="Segoe UI" panose="020B0502040204020203"/>
            </a:endParaRPr>
          </a:p>
        </p:txBody>
      </p:sp>
      <p:pic>
        <p:nvPicPr>
          <p:cNvPr id="105" name="Picture 10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91000" y="4504267"/>
            <a:ext cx="762000" cy="296333"/>
          </a:xfrm>
          <a:prstGeom prst="rect">
            <a:avLst/>
          </a:prstGeom>
        </p:spPr>
      </p:pic>
      <p:sp>
        <p:nvSpPr>
          <p:cNvPr id="106" name="TextBox 105"/>
          <p:cNvSpPr txBox="1"/>
          <p:nvPr/>
        </p:nvSpPr>
        <p:spPr>
          <a:xfrm>
            <a:off x="1710402" y="3562550"/>
            <a:ext cx="1600200" cy="707886"/>
          </a:xfrm>
          <a:prstGeom prst="rect">
            <a:avLst/>
          </a:prstGeom>
          <a:noFill/>
        </p:spPr>
        <p:txBody>
          <a:bodyPr wrap="square" rtlCol="0">
            <a:spAutoFit/>
          </a:bodyPr>
          <a:lstStyle/>
          <a:p>
            <a:pPr algn="ctr"/>
            <a:r>
              <a:rPr lang="en-US" sz="1000" b="1" u="sng" dirty="0">
                <a:latin typeface="Segoe UI" panose="020B0502040204020203"/>
              </a:rPr>
              <a:t>MS </a:t>
            </a:r>
            <a:r>
              <a:rPr lang="en-US" sz="1000" b="1" u="sng" dirty="0" smtClean="0">
                <a:latin typeface="Segoe UI" panose="020B0502040204020203"/>
              </a:rPr>
              <a:t>Build</a:t>
            </a:r>
            <a:endParaRPr lang="en-US" sz="1000" b="1" u="sng" dirty="0" smtClean="0">
              <a:latin typeface="Segoe UI" panose="020B0502040204020203"/>
            </a:endParaRPr>
          </a:p>
          <a:p>
            <a:pPr algn="ctr"/>
            <a:r>
              <a:rPr lang="en-US" sz="1000" dirty="0" smtClean="0">
                <a:latin typeface="Segoe UI" panose="020B0502040204020203"/>
              </a:rPr>
              <a:t>Build</a:t>
            </a:r>
            <a:r>
              <a:rPr lang="en-US" sz="1000" dirty="0">
                <a:latin typeface="Segoe UI" panose="020B0502040204020203"/>
              </a:rPr>
              <a:t>, Automation Test, </a:t>
            </a:r>
            <a:r>
              <a:rPr lang="en-US" sz="1000" dirty="0" smtClean="0">
                <a:latin typeface="Segoe UI" panose="020B0502040204020203"/>
              </a:rPr>
              <a:t>Deployment configuration</a:t>
            </a:r>
            <a:endParaRPr lang="en-US" sz="1000" dirty="0">
              <a:latin typeface="Segoe UI" panose="020B0502040204020203"/>
            </a:endParaRPr>
          </a:p>
        </p:txBody>
      </p:sp>
      <p:pic>
        <p:nvPicPr>
          <p:cNvPr id="107" name="Picture 10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33600" y="3124200"/>
            <a:ext cx="762000" cy="296333"/>
          </a:xfrm>
          <a:prstGeom prst="rect">
            <a:avLst/>
          </a:prstGeom>
        </p:spPr>
      </p:pic>
      <p:cxnSp>
        <p:nvCxnSpPr>
          <p:cNvPr id="5" name="Straight Arrow Connector 4"/>
          <p:cNvCxnSpPr/>
          <p:nvPr/>
        </p:nvCxnSpPr>
        <p:spPr>
          <a:xfrm flipV="1">
            <a:off x="3276600" y="3200400"/>
            <a:ext cx="457200" cy="228600"/>
          </a:xfrm>
          <a:prstGeom prst="straightConnector1">
            <a:avLst/>
          </a:prstGeom>
          <a:ln w="381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3429000" y="2057400"/>
            <a:ext cx="457200" cy="457200"/>
          </a:xfrm>
          <a:prstGeom prst="straightConnector1">
            <a:avLst/>
          </a:prstGeom>
          <a:ln w="381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a:off x="4969904" y="1828800"/>
            <a:ext cx="211696" cy="465651"/>
          </a:xfrm>
          <a:prstGeom prst="straightConnector1">
            <a:avLst/>
          </a:prstGeom>
          <a:ln w="381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109" idx="6"/>
          </p:cNvCxnSpPr>
          <p:nvPr/>
        </p:nvCxnSpPr>
        <p:spPr>
          <a:xfrm flipH="1" flipV="1">
            <a:off x="5410200" y="3048000"/>
            <a:ext cx="533400" cy="152400"/>
          </a:xfrm>
          <a:prstGeom prst="straightConnector1">
            <a:avLst/>
          </a:prstGeom>
          <a:ln w="381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76" idx="0"/>
            <a:endCxn id="109" idx="4"/>
          </p:cNvCxnSpPr>
          <p:nvPr/>
        </p:nvCxnSpPr>
        <p:spPr>
          <a:xfrm flipV="1">
            <a:off x="4572000" y="3886200"/>
            <a:ext cx="0" cy="457200"/>
          </a:xfrm>
          <a:prstGeom prst="straightConnector1">
            <a:avLst/>
          </a:prstGeom>
          <a:ln w="381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314572" y="728778"/>
            <a:ext cx="1184874"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56" name="TextBox 55"/>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34" name="TextBox 33"/>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35" name="Rounded Rectangle 34"/>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sp>
        <p:nvSpPr>
          <p:cNvPr id="52" name="TextBox 51"/>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51" name="Rounded Rectangle 50"/>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sp>
        <p:nvSpPr>
          <p:cNvPr id="63" name="TextBox 62"/>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66" name="Oval 65"/>
          <p:cNvSpPr/>
          <p:nvPr/>
        </p:nvSpPr>
        <p:spPr>
          <a:xfrm>
            <a:off x="5066373" y="377139"/>
            <a:ext cx="1676400" cy="1676400"/>
          </a:xfrm>
          <a:prstGeom prst="ellipse">
            <a:avLst/>
          </a:prstGeom>
          <a:solidFill>
            <a:schemeClr val="bg1"/>
          </a:solidFill>
          <a:ln w="12700"/>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pic>
        <p:nvPicPr>
          <p:cNvPr id="72" name="Picture 71" descr="http://www.bits-and-wires.com/img/logoConfluencePNG.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63149" y="1009491"/>
            <a:ext cx="1509112" cy="427802"/>
          </a:xfrm>
          <a:prstGeom prst="rect">
            <a:avLst/>
          </a:prstGeom>
          <a:noFill/>
          <a:ln>
            <a:noFill/>
          </a:ln>
        </p:spPr>
      </p:pic>
      <p:sp>
        <p:nvSpPr>
          <p:cNvPr id="51" name="TextBox 50"/>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52" name="Rounded Rectangle 51"/>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sp>
        <p:nvSpPr>
          <p:cNvPr id="52" name="TextBox 51"/>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35" name="TextBox 34"/>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36" name="Rounded Rectangle 35"/>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sp>
        <p:nvSpPr>
          <p:cNvPr id="56" name="TextBox 55"/>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77" name="Oval 76"/>
          <p:cNvSpPr/>
          <p:nvPr/>
        </p:nvSpPr>
        <p:spPr>
          <a:xfrm>
            <a:off x="5933094" y="2866698"/>
            <a:ext cx="1676400" cy="1676400"/>
          </a:xfrm>
          <a:prstGeom prst="ellipse">
            <a:avLst/>
          </a:prstGeom>
          <a:solidFill>
            <a:schemeClr val="bg1"/>
          </a:solidFill>
          <a:ln w="12700">
            <a:solidFill>
              <a:schemeClr val="accent4">
                <a:lumMod val="60000"/>
                <a:lumOff val="40000"/>
              </a:schemeClr>
            </a:solid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pic>
        <p:nvPicPr>
          <p:cNvPr id="78" name="Picture 77" descr="http://upload.wikimedia.org/wikipedia/en/3/34/Eclipse-logo.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18165" y="2977058"/>
            <a:ext cx="959070" cy="521735"/>
          </a:xfrm>
          <a:prstGeom prst="rect">
            <a:avLst/>
          </a:prstGeom>
          <a:noFill/>
          <a:ln>
            <a:noFill/>
          </a:ln>
        </p:spPr>
      </p:pic>
      <p:pic>
        <p:nvPicPr>
          <p:cNvPr id="79" name="Picture 78" descr="http://www.networkedassets.com/wordpress/wp-content/uploads/2013/02/clover.png"/>
          <p:cNvPicPr/>
          <p:nvPr/>
        </p:nvPicPr>
        <p:blipFill rotWithShape="1">
          <a:blip r:embed="rId2" cstate="print">
            <a:extLst>
              <a:ext uri="{28A0092B-C50C-407E-A947-70E740481C1C}">
                <a14:useLocalDpi xmlns:a14="http://schemas.microsoft.com/office/drawing/2010/main" val="0"/>
              </a:ext>
            </a:extLst>
          </a:blip>
          <a:srcRect r="52297"/>
          <a:stretch>
            <a:fillRect/>
          </a:stretch>
        </p:blipFill>
        <p:spPr bwMode="auto">
          <a:xfrm>
            <a:off x="6034692" y="3571006"/>
            <a:ext cx="609602" cy="244252"/>
          </a:xfrm>
          <a:prstGeom prst="rect">
            <a:avLst/>
          </a:prstGeom>
          <a:noFill/>
          <a:ln>
            <a:noFill/>
          </a:ln>
        </p:spPr>
      </p:pic>
      <p:pic>
        <p:nvPicPr>
          <p:cNvPr id="80" name="Picture 79" descr="http://www.ideotechnologies.com/sites/www.ideotechnologies.com/files/images/logoCrucibl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7858" y="3561798"/>
            <a:ext cx="752424" cy="253460"/>
          </a:xfrm>
          <a:prstGeom prst="rect">
            <a:avLst/>
          </a:prstGeom>
          <a:noFill/>
          <a:ln>
            <a:noFill/>
          </a:ln>
        </p:spPr>
      </p:pic>
      <p:pic>
        <p:nvPicPr>
          <p:cNvPr id="81" name="Picture 80" descr="Description: http://www.tutorialspoint.com/images/junit-mini-logo.png"/>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419984" y="3971489"/>
            <a:ext cx="723900" cy="434975"/>
          </a:xfrm>
          <a:prstGeom prst="rect">
            <a:avLst/>
          </a:prstGeom>
          <a:noFill/>
          <a:ln>
            <a:noFill/>
          </a:ln>
        </p:spPr>
      </p:pic>
      <p:sp>
        <p:nvSpPr>
          <p:cNvPr id="51" name="TextBox 50"/>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52" name="Rounded Rectangle 51"/>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sp>
        <p:nvSpPr>
          <p:cNvPr id="52" name="TextBox 51"/>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35" name="TextBox 34"/>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36" name="Rounded Rectangle 35"/>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sp>
        <p:nvSpPr>
          <p:cNvPr id="62" name="Oval 61"/>
          <p:cNvSpPr/>
          <p:nvPr/>
        </p:nvSpPr>
        <p:spPr>
          <a:xfrm>
            <a:off x="1468820" y="3505200"/>
            <a:ext cx="1676400" cy="1676400"/>
          </a:xfrm>
          <a:prstGeom prst="ellipse">
            <a:avLst/>
          </a:prstGeom>
          <a:solidFill>
            <a:schemeClr val="bg1"/>
          </a:solidFill>
          <a:ln w="12700"/>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63" name="TextBox 62"/>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pic>
        <p:nvPicPr>
          <p:cNvPr id="64" name="Picture 63" descr="http://www.ideotechnologies.com/sites/www.ideotechnologies.com/files/images/logoBamboo.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00116" y="4135806"/>
            <a:ext cx="1404250" cy="455718"/>
          </a:xfrm>
          <a:prstGeom prst="rect">
            <a:avLst/>
          </a:prstGeom>
          <a:noFill/>
          <a:ln>
            <a:noFill/>
          </a:ln>
        </p:spPr>
      </p:pic>
      <p:sp>
        <p:nvSpPr>
          <p:cNvPr id="51" name="TextBox 50"/>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52" name="Rounded Rectangle 51"/>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52" name="TextBox 51"/>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35" name="TextBox 34"/>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36" name="Rounded Rectangle 35"/>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Unclear Objective</a:t>
            </a:r>
            <a:endParaRPr lang="en-US" dirty="0"/>
          </a:p>
        </p:txBody>
      </p:sp>
      <p:sp>
        <p:nvSpPr>
          <p:cNvPr id="4" name="Slide Number Placeholder 3"/>
          <p:cNvSpPr>
            <a:spLocks noGrp="1"/>
          </p:cNvSpPr>
          <p:nvPr>
            <p:ph type="sldNum" sz="quarter" idx="10"/>
          </p:nvPr>
        </p:nvSpPr>
        <p:spPr/>
        <p:txBody>
          <a:bodyPr/>
          <a:lstStyle/>
          <a:p>
            <a:pPr>
              <a:defRPr/>
            </a:pPr>
            <a:fld id="{2770105C-75BA-4D3C-9737-FF2454E923E6}" type="slidenum">
              <a:rPr lang="en-US" smtClean="0"/>
            </a:fld>
            <a:endParaRPr lang="en-US" dirty="0"/>
          </a:p>
        </p:txBody>
      </p:sp>
      <p:pic>
        <p:nvPicPr>
          <p:cNvPr id="5" name="Requirements Analysis.mp4">
            <a:hlinkClick r:id="" action="ppaction://media"/>
          </p:cNvPr>
          <p:cNvPicPr>
            <a:picLocks noChangeAspect="1"/>
          </p:cNvPicPr>
          <p:nvPr>
            <a:videoFile r:link="rId1"/>
            <p:extLst>
              <p:ext uri="{DAA4B4D4-6D71-4841-9C94-3DE7FCFB9230}">
                <p14:media xmlns:p14="http://schemas.microsoft.com/office/powerpoint/2010/main" r:embed="rId2">
                  <p14:trim st="6407.700684" end="103438.601562"/>
                </p14:media>
              </p:ext>
            </p:extLst>
          </p:nvPr>
        </p:nvPicPr>
        <p:blipFill>
          <a:blip r:embed="rId3"/>
          <a:stretch>
            <a:fillRect/>
          </a:stretch>
        </p:blipFill>
        <p:spPr>
          <a:xfrm>
            <a:off x="427513" y="1698171"/>
            <a:ext cx="8288976" cy="434636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56" name="Oval 55"/>
          <p:cNvSpPr/>
          <p:nvPr/>
        </p:nvSpPr>
        <p:spPr>
          <a:xfrm>
            <a:off x="914400" y="1828800"/>
            <a:ext cx="1676400" cy="1676400"/>
          </a:xfrm>
          <a:prstGeom prst="ellipse">
            <a:avLst/>
          </a:prstGeom>
          <a:solidFill>
            <a:schemeClr val="bg1"/>
          </a:solidFill>
          <a:ln w="12700"/>
          <a:effectLst>
            <a:outerShdw blurRad="50800" dist="38100" dir="8100000" algn="tr"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64" name="TextBox 63"/>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pic>
        <p:nvPicPr>
          <p:cNvPr id="73" name="Picture 72" descr="http://www.associationforsoftwaretesting.org/wp-content/uploads/zephyr_logo_1000x350.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5905" y="2729902"/>
            <a:ext cx="1139835" cy="462658"/>
          </a:xfrm>
          <a:prstGeom prst="rect">
            <a:avLst/>
          </a:prstGeom>
          <a:noFill/>
          <a:ln>
            <a:noFill/>
          </a:ln>
        </p:spPr>
      </p:pic>
      <p:pic>
        <p:nvPicPr>
          <p:cNvPr id="74" name="Picture 73" descr="http://upload.wikimedia.org/wikipedia/commons/3/38/JIR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8609" y="2097854"/>
            <a:ext cx="1164735" cy="499082"/>
          </a:xfrm>
          <a:prstGeom prst="rect">
            <a:avLst/>
          </a:prstGeom>
          <a:noFill/>
          <a:ln>
            <a:noFill/>
          </a:ln>
        </p:spPr>
      </p:pic>
      <p:sp>
        <p:nvSpPr>
          <p:cNvPr id="51" name="TextBox 50"/>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52" name="Rounded Rectangle 51"/>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sp>
        <p:nvSpPr>
          <p:cNvPr id="52" name="TextBox 51"/>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35" name="TextBox 34"/>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36" name="Rounded Rectangle 35"/>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sp>
        <p:nvSpPr>
          <p:cNvPr id="55" name="Oval 54"/>
          <p:cNvSpPr/>
          <p:nvPr/>
        </p:nvSpPr>
        <p:spPr>
          <a:xfrm>
            <a:off x="3733800" y="228600"/>
            <a:ext cx="1676400" cy="1676400"/>
          </a:xfrm>
          <a:prstGeom prst="ellipse">
            <a:avLst/>
          </a:prstGeom>
          <a:solidFill>
            <a:schemeClr val="bg1"/>
          </a:solidFill>
          <a:ln w="12700">
            <a:solidFill>
              <a:schemeClr val="accent4">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64" name="TextBox 63"/>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pic>
        <p:nvPicPr>
          <p:cNvPr id="66" name="Picture 65" descr="http://www.atlassian.com/dms/wac/images/press/Atlassian-logos/logoStashPNG.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17018" y="812147"/>
            <a:ext cx="1305120" cy="533174"/>
          </a:xfrm>
          <a:prstGeom prst="rect">
            <a:avLst/>
          </a:prstGeom>
          <a:noFill/>
          <a:ln>
            <a:noFill/>
          </a:ln>
        </p:spPr>
      </p:pic>
      <p:sp>
        <p:nvSpPr>
          <p:cNvPr id="51" name="TextBox 50"/>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52" name="Rounded Rectangle 51"/>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sp>
        <p:nvSpPr>
          <p:cNvPr id="52" name="TextBox 51"/>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35" name="TextBox 34"/>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36" name="Rounded Rectangle 35"/>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sp>
        <p:nvSpPr>
          <p:cNvPr id="73" name="Oval 72"/>
          <p:cNvSpPr/>
          <p:nvPr/>
        </p:nvSpPr>
        <p:spPr>
          <a:xfrm>
            <a:off x="3733800" y="4191000"/>
            <a:ext cx="1676400" cy="1676400"/>
          </a:xfrm>
          <a:prstGeom prst="ellipse">
            <a:avLst/>
          </a:prstGeom>
          <a:solidFill>
            <a:schemeClr val="bg1"/>
          </a:solidFill>
          <a:ln w="12700">
            <a:solidFill>
              <a:srgbClr val="7030A0"/>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51" name="TextBox 50"/>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pic>
        <p:nvPicPr>
          <p:cNvPr id="52" name="Picture 2" descr="JIRA Agi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65522" y="4895025"/>
            <a:ext cx="1419225" cy="352426"/>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56" name="Rounded Rectangle 55"/>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sp>
        <p:nvSpPr>
          <p:cNvPr id="33" name="Oval 32"/>
          <p:cNvSpPr/>
          <p:nvPr/>
        </p:nvSpPr>
        <p:spPr>
          <a:xfrm>
            <a:off x="2452662" y="838200"/>
            <a:ext cx="4302864" cy="4302864"/>
          </a:xfrm>
          <a:prstGeom prst="ellipse">
            <a:avLst/>
          </a:prstGeom>
          <a:solidFill>
            <a:schemeClr val="tx2">
              <a:lumMod val="40000"/>
              <a:lumOff val="60000"/>
            </a:schemeClr>
          </a:solidFill>
          <a:ln>
            <a:noFill/>
          </a:ln>
          <a:effectLst>
            <a:innerShdw blurRad="114300">
              <a:schemeClr val="tx2">
                <a:lumMod val="75000"/>
              </a:schemeClr>
            </a:inn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sp>
        <p:nvSpPr>
          <p:cNvPr id="15" name="TextBox 14"/>
          <p:cNvSpPr txBox="1"/>
          <p:nvPr/>
        </p:nvSpPr>
        <p:spPr>
          <a:xfrm>
            <a:off x="3974673" y="2663205"/>
            <a:ext cx="1272934" cy="707886"/>
          </a:xfrm>
          <a:prstGeom prst="rect">
            <a:avLst/>
          </a:prstGeom>
          <a:noFill/>
        </p:spPr>
        <p:txBody>
          <a:bodyPr wrap="square" rtlCol="0">
            <a:spAutoFit/>
          </a:bodyPr>
          <a:lstStyle/>
          <a:p>
            <a:pPr algn="ctr"/>
            <a:r>
              <a:rPr lang="en-US" sz="2000" b="1" dirty="0" smtClean="0">
                <a:solidFill>
                  <a:schemeClr val="bg1"/>
                </a:solidFill>
                <a:latin typeface="Segoe UI" panose="020B0502040204020203"/>
              </a:rPr>
              <a:t>Cybage</a:t>
            </a:r>
            <a:endParaRPr lang="en-US" sz="2000" b="1" dirty="0" smtClean="0">
              <a:solidFill>
                <a:schemeClr val="bg1"/>
              </a:solidFill>
              <a:latin typeface="Segoe UI" panose="020B0502040204020203"/>
            </a:endParaRPr>
          </a:p>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76" name="Oval 75"/>
          <p:cNvSpPr/>
          <p:nvPr/>
        </p:nvSpPr>
        <p:spPr>
          <a:xfrm>
            <a:off x="3733800" y="4343400"/>
            <a:ext cx="1676400" cy="1676400"/>
          </a:xfrm>
          <a:prstGeom prst="ellipse">
            <a:avLst/>
          </a:prstGeom>
          <a:solidFill>
            <a:schemeClr val="bg1"/>
          </a:solidFill>
          <a:ln w="12700">
            <a:solidFill>
              <a:srgbClr val="7030A0"/>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cxnSp>
        <p:nvCxnSpPr>
          <p:cNvPr id="86" name="Straight Arrow Connector 85"/>
          <p:cNvCxnSpPr/>
          <p:nvPr/>
        </p:nvCxnSpPr>
        <p:spPr>
          <a:xfrm flipH="1">
            <a:off x="3366448" y="4030640"/>
            <a:ext cx="24384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rot="16200000" flipH="1" flipV="1">
            <a:off x="2961775" y="2143628"/>
            <a:ext cx="685801" cy="818148"/>
            <a:chOff x="4114803" y="2590803"/>
            <a:chExt cx="3352802" cy="1955136"/>
          </a:xfrm>
        </p:grpSpPr>
        <p:cxnSp>
          <p:nvCxnSpPr>
            <p:cNvPr id="90" name="Straight Arrow Connector 89"/>
            <p:cNvCxnSpPr/>
            <p:nvPr/>
          </p:nvCxnSpPr>
          <p:spPr>
            <a:xfrm flipH="1">
              <a:off x="4114803" y="4528416"/>
              <a:ext cx="3352802"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6474317" y="3568371"/>
              <a:ext cx="195513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97" name="Straight Arrow Connector 96"/>
          <p:cNvCxnSpPr/>
          <p:nvPr/>
        </p:nvCxnSpPr>
        <p:spPr>
          <a:xfrm flipH="1">
            <a:off x="3849756" y="1143000"/>
            <a:ext cx="8382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rot="10800000">
            <a:off x="1447800" y="1143000"/>
            <a:ext cx="2286000" cy="4114800"/>
            <a:chOff x="4495800" y="2590800"/>
            <a:chExt cx="2971800" cy="1905000"/>
          </a:xfrm>
        </p:grpSpPr>
        <p:cxnSp>
          <p:nvCxnSpPr>
            <p:cNvPr id="102" name="Straight Arrow Connector 101"/>
            <p:cNvCxnSpPr/>
            <p:nvPr/>
          </p:nvCxnSpPr>
          <p:spPr>
            <a:xfrm rot="10800000">
              <a:off x="6675120" y="4495800"/>
              <a:ext cx="79248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7451886" y="2590800"/>
              <a:ext cx="0" cy="19050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10800000">
              <a:off x="4495800" y="2598540"/>
              <a:ext cx="29718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p:cNvCxnSpPr/>
          <p:nvPr/>
        </p:nvCxnSpPr>
        <p:spPr>
          <a:xfrm flipH="1">
            <a:off x="5419928" y="3124200"/>
            <a:ext cx="5334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2133600" y="457200"/>
            <a:ext cx="1676400" cy="1676400"/>
          </a:xfrm>
          <a:prstGeom prst="ellipse">
            <a:avLst/>
          </a:prstGeom>
          <a:solidFill>
            <a:schemeClr val="bg1"/>
          </a:solidFill>
          <a:ln w="12700"/>
          <a:effectLst>
            <a:outerShdw blurRad="50800" dist="38100" dir="8100000" algn="tr"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109" name="Oval 108"/>
          <p:cNvSpPr/>
          <p:nvPr/>
        </p:nvSpPr>
        <p:spPr>
          <a:xfrm>
            <a:off x="3733800" y="2209800"/>
            <a:ext cx="1676400" cy="1676400"/>
          </a:xfrm>
          <a:prstGeom prst="ellipse">
            <a:avLst/>
          </a:prstGeom>
          <a:solidFill>
            <a:schemeClr val="bg1"/>
          </a:solidFill>
          <a:ln w="12700">
            <a:solidFill>
              <a:schemeClr val="accent4">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grpSp>
        <p:nvGrpSpPr>
          <p:cNvPr id="120" name="Group 119"/>
          <p:cNvGrpSpPr/>
          <p:nvPr/>
        </p:nvGrpSpPr>
        <p:grpSpPr>
          <a:xfrm>
            <a:off x="1676400" y="2971800"/>
            <a:ext cx="1676400" cy="1676400"/>
            <a:chOff x="1468820" y="3505200"/>
            <a:chExt cx="1676400" cy="1676400"/>
          </a:xfrm>
        </p:grpSpPr>
        <p:sp>
          <p:nvSpPr>
            <p:cNvPr id="123" name="Oval 122"/>
            <p:cNvSpPr/>
            <p:nvPr/>
          </p:nvSpPr>
          <p:spPr>
            <a:xfrm>
              <a:off x="1468820" y="3505200"/>
              <a:ext cx="1676400" cy="1676400"/>
            </a:xfrm>
            <a:prstGeom prst="ellipse">
              <a:avLst/>
            </a:prstGeom>
            <a:solidFill>
              <a:schemeClr val="bg1"/>
            </a:solidFill>
            <a:ln w="12700"/>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pic>
          <p:nvPicPr>
            <p:cNvPr id="124" name="Picture 123" descr="http://www.ideotechnologies.com/sites/www.ideotechnologies.com/files/images/logoBamboo.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3260" y="4148928"/>
              <a:ext cx="1404250" cy="455718"/>
            </a:xfrm>
            <a:prstGeom prst="rect">
              <a:avLst/>
            </a:prstGeom>
            <a:noFill/>
            <a:ln>
              <a:noFill/>
            </a:ln>
          </p:spPr>
        </p:pic>
      </p:grpSp>
      <p:grpSp>
        <p:nvGrpSpPr>
          <p:cNvPr id="131" name="Group 130"/>
          <p:cNvGrpSpPr/>
          <p:nvPr/>
        </p:nvGrpSpPr>
        <p:grpSpPr>
          <a:xfrm>
            <a:off x="5791200" y="2819400"/>
            <a:ext cx="1676400" cy="1676400"/>
            <a:chOff x="5898930" y="2861440"/>
            <a:chExt cx="1676400" cy="1676400"/>
          </a:xfrm>
        </p:grpSpPr>
        <p:sp>
          <p:nvSpPr>
            <p:cNvPr id="132" name="Oval 131"/>
            <p:cNvSpPr/>
            <p:nvPr/>
          </p:nvSpPr>
          <p:spPr>
            <a:xfrm>
              <a:off x="5898930" y="2861440"/>
              <a:ext cx="1676400" cy="1676400"/>
            </a:xfrm>
            <a:prstGeom prst="ellipse">
              <a:avLst/>
            </a:prstGeom>
            <a:solidFill>
              <a:schemeClr val="bg1"/>
            </a:solidFill>
            <a:ln w="12700">
              <a:solidFill>
                <a:schemeClr val="accent4">
                  <a:lumMod val="60000"/>
                  <a:lumOff val="40000"/>
                </a:schemeClr>
              </a:solid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pic>
          <p:nvPicPr>
            <p:cNvPr id="133" name="Picture 132" descr="http://upload.wikimedia.org/wikipedia/en/3/34/Eclipse-logo.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4001" y="2971800"/>
              <a:ext cx="959070" cy="521735"/>
            </a:xfrm>
            <a:prstGeom prst="rect">
              <a:avLst/>
            </a:prstGeom>
            <a:noFill/>
            <a:ln>
              <a:noFill/>
            </a:ln>
          </p:spPr>
        </p:pic>
        <p:pic>
          <p:nvPicPr>
            <p:cNvPr id="134" name="Picture 133" descr="http://www.networkedassets.com/wordpress/wp-content/uploads/2013/02/clover.png"/>
            <p:cNvPicPr/>
            <p:nvPr/>
          </p:nvPicPr>
          <p:blipFill rotWithShape="1">
            <a:blip r:embed="rId3" cstate="print">
              <a:extLst>
                <a:ext uri="{28A0092B-C50C-407E-A947-70E740481C1C}">
                  <a14:useLocalDpi xmlns:a14="http://schemas.microsoft.com/office/drawing/2010/main" val="0"/>
                </a:ext>
              </a:extLst>
            </a:blip>
            <a:srcRect r="52297"/>
            <a:stretch>
              <a:fillRect/>
            </a:stretch>
          </p:blipFill>
          <p:spPr bwMode="auto">
            <a:xfrm>
              <a:off x="6000528" y="3565748"/>
              <a:ext cx="609602" cy="244252"/>
            </a:xfrm>
            <a:prstGeom prst="rect">
              <a:avLst/>
            </a:prstGeom>
            <a:noFill/>
            <a:ln>
              <a:noFill/>
            </a:ln>
          </p:spPr>
        </p:pic>
        <p:pic>
          <p:nvPicPr>
            <p:cNvPr id="135" name="Picture 134" descr="http://www.ideotechnologies.com/sites/www.ideotechnologies.com/files/images/logoCrucibl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3694" y="3556540"/>
              <a:ext cx="752424" cy="253460"/>
            </a:xfrm>
            <a:prstGeom prst="rect">
              <a:avLst/>
            </a:prstGeom>
            <a:noFill/>
            <a:ln>
              <a:noFill/>
            </a:ln>
          </p:spPr>
        </p:pic>
      </p:grpSp>
      <p:grpSp>
        <p:nvGrpSpPr>
          <p:cNvPr id="137" name="Group 136"/>
          <p:cNvGrpSpPr/>
          <p:nvPr/>
        </p:nvGrpSpPr>
        <p:grpSpPr>
          <a:xfrm rot="10800000" flipH="1">
            <a:off x="5410200" y="1066800"/>
            <a:ext cx="2286000" cy="4191000"/>
            <a:chOff x="4495800" y="2590800"/>
            <a:chExt cx="2971800" cy="1905000"/>
          </a:xfrm>
        </p:grpSpPr>
        <p:cxnSp>
          <p:nvCxnSpPr>
            <p:cNvPr id="138" name="Straight Arrow Connector 137"/>
            <p:cNvCxnSpPr/>
            <p:nvPr/>
          </p:nvCxnSpPr>
          <p:spPr>
            <a:xfrm rot="10800000">
              <a:off x="5783580" y="4495800"/>
              <a:ext cx="168402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7451886" y="2590800"/>
              <a:ext cx="0" cy="19050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0800000">
              <a:off x="4495800" y="2598540"/>
              <a:ext cx="29718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flipV="1">
            <a:off x="6400800" y="1295399"/>
            <a:ext cx="457200" cy="1524002"/>
            <a:chOff x="4114800" y="2453612"/>
            <a:chExt cx="3352800" cy="2092327"/>
          </a:xfrm>
        </p:grpSpPr>
        <p:cxnSp>
          <p:nvCxnSpPr>
            <p:cNvPr id="142" name="Straight Arrow Connector 141"/>
            <p:cNvCxnSpPr/>
            <p:nvPr/>
          </p:nvCxnSpPr>
          <p:spPr>
            <a:xfrm flipH="1">
              <a:off x="4114800" y="4523946"/>
              <a:ext cx="33528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7451892" y="2453612"/>
              <a:ext cx="0" cy="20923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flipV="1">
            <a:off x="3429000" y="2028216"/>
            <a:ext cx="3048000" cy="762000"/>
            <a:chOff x="4114800" y="2453612"/>
            <a:chExt cx="3352800" cy="2092327"/>
          </a:xfrm>
        </p:grpSpPr>
        <p:cxnSp>
          <p:nvCxnSpPr>
            <p:cNvPr id="149" name="Straight Arrow Connector 148"/>
            <p:cNvCxnSpPr/>
            <p:nvPr/>
          </p:nvCxnSpPr>
          <p:spPr>
            <a:xfrm flipH="1">
              <a:off x="4114800" y="4523946"/>
              <a:ext cx="33528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451892" y="2453612"/>
              <a:ext cx="0" cy="20923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88" name="Straight Arrow Connector 87"/>
          <p:cNvCxnSpPr/>
          <p:nvPr/>
        </p:nvCxnSpPr>
        <p:spPr>
          <a:xfrm rot="5400000" flipH="1">
            <a:off x="1968346" y="2417739"/>
            <a:ext cx="940109"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4227601" y="1143000"/>
            <a:ext cx="520456"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rot="5400000">
            <a:off x="2178172" y="2743104"/>
            <a:ext cx="520456"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3299460" y="3505200"/>
            <a:ext cx="58674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5399263" y="5240772"/>
            <a:ext cx="484909"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3227816" y="5242010"/>
            <a:ext cx="5334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4719521" y="235245"/>
            <a:ext cx="1676400" cy="1676400"/>
          </a:xfrm>
          <a:prstGeom prst="ellipse">
            <a:avLst/>
          </a:prstGeom>
          <a:solidFill>
            <a:schemeClr val="bg1"/>
          </a:solidFill>
          <a:ln w="12700"/>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pic>
        <p:nvPicPr>
          <p:cNvPr id="125" name="Picture 124" descr="http://www.bits-and-wires.com/img/logoConfluencePNG.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6297" y="867597"/>
            <a:ext cx="1509112" cy="427802"/>
          </a:xfrm>
          <a:prstGeom prst="rect">
            <a:avLst/>
          </a:prstGeom>
          <a:noFill/>
          <a:ln>
            <a:noFill/>
          </a:ln>
        </p:spPr>
      </p:pic>
      <p:pic>
        <p:nvPicPr>
          <p:cNvPr id="129" name="Picture 128" descr="Description: http://www.tutorialspoint.com/images/junit-mini-logo.png"/>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6293856" y="3908425"/>
            <a:ext cx="723900" cy="434975"/>
          </a:xfrm>
          <a:prstGeom prst="rect">
            <a:avLst/>
          </a:prstGeom>
          <a:noFill/>
          <a:ln>
            <a:noFill/>
          </a:ln>
        </p:spPr>
      </p:pic>
      <p:pic>
        <p:nvPicPr>
          <p:cNvPr id="112" name="Picture 111" descr="http://www.associationforsoftwaretesting.org/wp-content/uploads/zephyr_logo_1000x350.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4121" y="1389792"/>
            <a:ext cx="1139835" cy="462658"/>
          </a:xfrm>
          <a:prstGeom prst="rect">
            <a:avLst/>
          </a:prstGeom>
          <a:noFill/>
          <a:ln>
            <a:noFill/>
          </a:ln>
        </p:spPr>
      </p:pic>
      <p:pic>
        <p:nvPicPr>
          <p:cNvPr id="114" name="Picture 113" descr="http://upload.wikimedia.org/wikipedia/commons/3/38/JIRA.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76825" y="757744"/>
            <a:ext cx="1164735" cy="499082"/>
          </a:xfrm>
          <a:prstGeom prst="rect">
            <a:avLst/>
          </a:prstGeom>
          <a:noFill/>
          <a:ln>
            <a:noFill/>
          </a:ln>
        </p:spPr>
      </p:pic>
      <p:pic>
        <p:nvPicPr>
          <p:cNvPr id="96" name="Picture 95" descr="http://www.atlassian.com/dms/wac/images/press/Atlassian-logos/logoStashPNG.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17996" y="2783325"/>
            <a:ext cx="1305120" cy="533174"/>
          </a:xfrm>
          <a:prstGeom prst="rect">
            <a:avLst/>
          </a:prstGeom>
          <a:noFill/>
          <a:ln>
            <a:noFill/>
          </a:ln>
        </p:spPr>
      </p:pic>
      <p:cxnSp>
        <p:nvCxnSpPr>
          <p:cNvPr id="98" name="Straight Arrow Connector 97"/>
          <p:cNvCxnSpPr/>
          <p:nvPr/>
        </p:nvCxnSpPr>
        <p:spPr>
          <a:xfrm>
            <a:off x="3141270" y="2895985"/>
            <a:ext cx="58674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3627605" y="3512417"/>
            <a:ext cx="273718"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JIRA Agi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65522" y="5005387"/>
            <a:ext cx="1419225" cy="352426"/>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250021" y="764849"/>
            <a:ext cx="1660828"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Atlassian</a:t>
            </a:r>
            <a:endParaRPr lang="en-US" sz="1400" b="1" dirty="0">
              <a:solidFill>
                <a:schemeClr val="tx1">
                  <a:lumMod val="75000"/>
                  <a:lumOff val="25000"/>
                </a:schemeClr>
              </a:solidFill>
            </a:endParaRPr>
          </a:p>
        </p:txBody>
      </p:sp>
      <p:sp>
        <p:nvSpPr>
          <p:cNvPr id="82" name="Rounded Rectangle 81"/>
          <p:cNvSpPr/>
          <p:nvPr/>
        </p:nvSpPr>
        <p:spPr>
          <a:xfrm>
            <a:off x="276136" y="728778"/>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fontAlgn="auto">
                  <a:spcBef>
                    <a:spcPts val="0"/>
                  </a:spcBef>
                  <a:spcAft>
                    <a:spcPts val="0"/>
                  </a:spcAft>
                </a:pPr>
                <a:endParaRPr lang="en-US" dirty="0">
                  <a:solidFill>
                    <a:prstClr val="black"/>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endParaRPr lang="en-US" dirty="0">
                  <a:solidFill>
                    <a:prstClr val="black"/>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fontAlgn="auto">
                  <a:spcBef>
                    <a:spcPts val="0"/>
                  </a:spcBef>
                  <a:spcAft>
                    <a:spcPts val="0"/>
                  </a:spcAft>
                </a:pPr>
                <a:endParaRPr lang="en-US" dirty="0">
                  <a:solidFill>
                    <a:prstClr val="black"/>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endParaRPr lang="en-US" dirty="0">
                  <a:solidFill>
                    <a:prstClr val="black"/>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fontAlgn="auto">
                  <a:spcBef>
                    <a:spcPts val="0"/>
                  </a:spcBef>
                  <a:spcAft>
                    <a:spcPts val="0"/>
                  </a:spcAft>
                </a:pPr>
                <a:endParaRPr lang="en-US" dirty="0">
                  <a:solidFill>
                    <a:prstClr val="black"/>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endParaRPr lang="en-US" dirty="0">
                  <a:solidFill>
                    <a:prstClr val="black"/>
                  </a:solidFill>
                  <a:latin typeface="Segoe UI Semibold" panose="020B0702040204020203" pitchFamily="34" charset="0"/>
                </a:endParaRPr>
              </a:p>
            </p:txBody>
          </p:sp>
        </p:grpSp>
      </p:gr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pPr fontAlgn="auto">
              <a:spcBef>
                <a:spcPts val="0"/>
              </a:spcBef>
              <a:spcAft>
                <a:spcPts val="0"/>
              </a:spcAft>
            </a:pPr>
            <a:r>
              <a:rPr lang="en-US" sz="2200" dirty="0" smtClean="0">
                <a:solidFill>
                  <a:prstClr val="white"/>
                </a:solidFill>
                <a:latin typeface="Segoe UI Semibold" panose="020B0702040204020203" pitchFamily="34" charset="0"/>
              </a:rPr>
              <a:t>    Collaboration               Process                  Traceability                 Quality</a:t>
            </a:r>
            <a:endParaRPr lang="en-US" sz="2200" dirty="0" smtClean="0">
              <a:solidFill>
                <a:prstClr val="white"/>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pPr fontAlgn="auto">
              <a:spcBef>
                <a:spcPts val="0"/>
              </a:spcBef>
              <a:spcAft>
                <a:spcPts val="0"/>
              </a:spcAft>
            </a:pPr>
            <a:r>
              <a:rPr lang="en-US" sz="2200" dirty="0" smtClean="0">
                <a:solidFill>
                  <a:prstClr val="white"/>
                </a:solidFill>
                <a:latin typeface="Segoe UI Semibold" panose="020B0702040204020203" pitchFamily="34" charset="0"/>
              </a:rPr>
              <a:t>Governance               Visibility</a:t>
            </a:r>
            <a:endParaRPr lang="en-US" sz="2200" dirty="0" smtClean="0">
              <a:solidFill>
                <a:prstClr val="white"/>
              </a:solidFill>
              <a:latin typeface="Segoe UI Semibold" panose="020B0702040204020203" pitchFamily="34" charset="0"/>
            </a:endParaRPr>
          </a:p>
        </p:txBody>
      </p:sp>
      <p:sp>
        <p:nvSpPr>
          <p:cNvPr id="33" name="Oval 32"/>
          <p:cNvSpPr/>
          <p:nvPr/>
        </p:nvSpPr>
        <p:spPr>
          <a:xfrm>
            <a:off x="2452662" y="838200"/>
            <a:ext cx="4302864" cy="4302864"/>
          </a:xfrm>
          <a:prstGeom prst="ellipse">
            <a:avLst/>
          </a:prstGeom>
          <a:solidFill>
            <a:schemeClr val="tx2">
              <a:lumMod val="40000"/>
              <a:lumOff val="60000"/>
            </a:schemeClr>
          </a:solidFill>
          <a:ln>
            <a:noFill/>
          </a:ln>
          <a:effectLst>
            <a:innerShdw blurRad="114300">
              <a:schemeClr val="tx2">
                <a:lumMod val="75000"/>
              </a:schemeClr>
            </a:innerShdw>
          </a:effectLst>
        </p:spPr>
        <p:style>
          <a:lnRef idx="3">
            <a:schemeClr val="lt1"/>
          </a:lnRef>
          <a:fillRef idx="1">
            <a:schemeClr val="accent3"/>
          </a:fillRef>
          <a:effectRef idx="1">
            <a:schemeClr val="accent3"/>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pPr fontAlgn="auto">
              <a:spcBef>
                <a:spcPts val="0"/>
              </a:spcBef>
              <a:spcAft>
                <a:spcPts val="0"/>
              </a:spcAft>
            </a:pPr>
            <a:r>
              <a:rPr lang="en-US" sz="1600" dirty="0" smtClean="0">
                <a:solidFill>
                  <a:srgbClr val="8064A2">
                    <a:lumMod val="50000"/>
                  </a:srgbClr>
                </a:solidFill>
                <a:latin typeface="Segoe UI Semibold" panose="020B0702040204020203" pitchFamily="34" charset="0"/>
              </a:rPr>
              <a:t>Software  Configuration  Management </a:t>
            </a:r>
            <a:endParaRPr lang="en-US" sz="1600" dirty="0">
              <a:solidFill>
                <a:srgbClr val="8064A2">
                  <a:lumMod val="50000"/>
                </a:srgbClr>
              </a:solidFill>
              <a:latin typeface="Segoe UI Semibold" panose="020B07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Segoe UI Semibold" panose="020B0702040204020203" pitchFamily="34" charset="0"/>
            </a:endParaRPr>
          </a:p>
        </p:txBody>
      </p:sp>
      <p:sp>
        <p:nvSpPr>
          <p:cNvPr id="15" name="TextBox 14"/>
          <p:cNvSpPr txBox="1"/>
          <p:nvPr/>
        </p:nvSpPr>
        <p:spPr>
          <a:xfrm>
            <a:off x="3974673" y="2663205"/>
            <a:ext cx="1272934" cy="707886"/>
          </a:xfrm>
          <a:prstGeom prst="rect">
            <a:avLst/>
          </a:prstGeom>
          <a:noFill/>
        </p:spPr>
        <p:txBody>
          <a:bodyPr wrap="square" rtlCol="0">
            <a:spAutoFit/>
          </a:bodyPr>
          <a:lstStyle/>
          <a:p>
            <a:pPr algn="ctr" fontAlgn="auto">
              <a:spcBef>
                <a:spcPts val="0"/>
              </a:spcBef>
              <a:spcAft>
                <a:spcPts val="0"/>
              </a:spcAft>
            </a:pPr>
            <a:r>
              <a:rPr lang="en-US" sz="2000" b="1" dirty="0" smtClean="0">
                <a:solidFill>
                  <a:prstClr val="white"/>
                </a:solidFill>
                <a:latin typeface="Segoe UI" panose="020B0502040204020203"/>
              </a:rPr>
              <a:t>Cybage</a:t>
            </a:r>
            <a:endParaRPr lang="en-US" sz="2000" b="1" dirty="0" smtClean="0">
              <a:solidFill>
                <a:prstClr val="white"/>
              </a:solidFill>
              <a:latin typeface="Segoe UI" panose="020B0502040204020203"/>
            </a:endParaRPr>
          </a:p>
          <a:p>
            <a:pPr algn="ctr" fontAlgn="auto">
              <a:spcBef>
                <a:spcPts val="0"/>
              </a:spcBef>
              <a:spcAft>
                <a:spcPts val="0"/>
              </a:spcAft>
            </a:pPr>
            <a:r>
              <a:rPr lang="en-US" sz="2000" b="1" dirty="0" smtClean="0">
                <a:solidFill>
                  <a:prstClr val="white"/>
                </a:solidFill>
                <a:latin typeface="Segoe UI" panose="020B0502040204020203"/>
              </a:rPr>
              <a:t>ALM</a:t>
            </a:r>
            <a:endParaRPr lang="en-US" sz="2000" b="1" dirty="0">
              <a:solidFill>
                <a:prstClr val="white"/>
              </a:solidFill>
              <a:latin typeface="Segoe UI" panose="020B0502040204020203"/>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fontAlgn="auto">
                <a:spcBef>
                  <a:spcPts val="0"/>
                </a:spcBef>
                <a:spcAft>
                  <a:spcPts val="0"/>
                </a:spcAft>
              </a:pPr>
              <a:endParaRPr lang="en-US" sz="900" u="sng" dirty="0">
                <a:solidFill>
                  <a:prstClr val="black"/>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fontAlgn="auto">
                <a:spcBef>
                  <a:spcPts val="0"/>
                </a:spcBef>
                <a:spcAft>
                  <a:spcPts val="0"/>
                </a:spcAft>
              </a:pPr>
              <a:r>
                <a:rPr lang="en-US" sz="900" dirty="0" smtClean="0">
                  <a:solidFill>
                    <a:prstClr val="black"/>
                  </a:solidFill>
                  <a:latin typeface="Segoe UI" panose="020B0502040204020203"/>
                </a:rPr>
                <a:t>Requirements</a:t>
              </a:r>
              <a:endParaRPr lang="en-US" sz="900" dirty="0" smtClean="0">
                <a:solidFill>
                  <a:prstClr val="black"/>
                </a:solidFill>
                <a:latin typeface="Segoe UI" panose="020B0502040204020203"/>
              </a:endParaRPr>
            </a:p>
            <a:p>
              <a:pPr algn="ctr" fontAlgn="auto">
                <a:spcBef>
                  <a:spcPts val="0"/>
                </a:spcBef>
                <a:spcAft>
                  <a:spcPts val="0"/>
                </a:spcAft>
              </a:pPr>
              <a:r>
                <a:rPr lang="en-US" sz="900" dirty="0" smtClean="0">
                  <a:solidFill>
                    <a:prstClr val="black"/>
                  </a:solidFill>
                  <a:latin typeface="Segoe UI" panose="020B0502040204020203"/>
                </a:rPr>
                <a:t>Management</a:t>
              </a:r>
              <a:endParaRPr lang="en-US" sz="900" dirty="0">
                <a:solidFill>
                  <a:prstClr val="black"/>
                </a:solidFill>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sz="900" u="sng" dirty="0">
                <a:solidFill>
                  <a:prstClr val="black">
                    <a:lumMod val="85000"/>
                    <a:lumOff val="15000"/>
                  </a:prst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fontAlgn="auto">
                <a:spcBef>
                  <a:spcPts val="0"/>
                </a:spcBef>
                <a:spcAft>
                  <a:spcPts val="0"/>
                </a:spcAft>
              </a:pPr>
              <a:r>
                <a:rPr lang="en-US" sz="900" b="1" dirty="0" smtClean="0">
                  <a:solidFill>
                    <a:prstClr val="black">
                      <a:lumMod val="85000"/>
                      <a:lumOff val="15000"/>
                    </a:prstClr>
                  </a:solidFill>
                  <a:latin typeface="Segoe UI" panose="020B0502040204020203"/>
                </a:rPr>
                <a:t>Design</a:t>
              </a:r>
              <a:endParaRPr lang="en-US" sz="900" b="1" dirty="0">
                <a:solidFill>
                  <a:prstClr val="black">
                    <a:lumMod val="85000"/>
                    <a:lumOff val="15000"/>
                  </a:prst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endParaRPr lang="en-US" sz="900" u="sng" dirty="0">
                <a:solidFill>
                  <a:prstClr val="black">
                    <a:lumMod val="85000"/>
                    <a:lumOff val="15000"/>
                  </a:prst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fontAlgn="auto">
                <a:spcBef>
                  <a:spcPts val="0"/>
                </a:spcBef>
                <a:spcAft>
                  <a:spcPts val="0"/>
                </a:spcAft>
              </a:pPr>
              <a:r>
                <a:rPr lang="en-US" sz="900" b="1" dirty="0" smtClean="0">
                  <a:solidFill>
                    <a:prstClr val="black">
                      <a:lumMod val="85000"/>
                      <a:lumOff val="15000"/>
                    </a:prstClr>
                  </a:solidFill>
                  <a:latin typeface="Segoe UI" panose="020B0502040204020203"/>
                </a:rPr>
                <a:t>Development</a:t>
              </a:r>
              <a:endParaRPr lang="en-US" sz="900" b="1" dirty="0">
                <a:solidFill>
                  <a:prstClr val="black">
                    <a:lumMod val="85000"/>
                    <a:lumOff val="15000"/>
                  </a:prst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900" u="sng" dirty="0">
                <a:solidFill>
                  <a:prstClr val="black">
                    <a:lumMod val="85000"/>
                    <a:lumOff val="15000"/>
                  </a:prst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fontAlgn="auto">
                <a:spcBef>
                  <a:spcPts val="0"/>
                </a:spcBef>
                <a:spcAft>
                  <a:spcPts val="0"/>
                </a:spcAft>
              </a:pPr>
              <a:r>
                <a:rPr lang="en-US" sz="900" b="1" dirty="0" smtClean="0">
                  <a:solidFill>
                    <a:prstClr val="black">
                      <a:lumMod val="85000"/>
                      <a:lumOff val="15000"/>
                    </a:prstClr>
                  </a:solidFill>
                  <a:latin typeface="Segoe UI" panose="020B0502040204020203"/>
                </a:rPr>
                <a:t>Continuous</a:t>
              </a:r>
              <a:endParaRPr lang="en-US" sz="900" b="1" dirty="0" smtClean="0">
                <a:solidFill>
                  <a:prstClr val="black">
                    <a:lumMod val="85000"/>
                    <a:lumOff val="15000"/>
                  </a:prstClr>
                </a:solidFill>
                <a:latin typeface="Segoe UI" panose="020B0502040204020203"/>
              </a:endParaRPr>
            </a:p>
            <a:p>
              <a:pPr algn="ctr" fontAlgn="auto">
                <a:spcBef>
                  <a:spcPts val="0"/>
                </a:spcBef>
                <a:spcAft>
                  <a:spcPts val="0"/>
                </a:spcAft>
              </a:pPr>
              <a:r>
                <a:rPr lang="en-US" sz="900" b="1" dirty="0" smtClean="0">
                  <a:solidFill>
                    <a:prstClr val="black">
                      <a:lumMod val="85000"/>
                      <a:lumOff val="15000"/>
                    </a:prstClr>
                  </a:solidFill>
                  <a:latin typeface="Segoe UI" panose="020B0502040204020203"/>
                </a:rPr>
                <a:t>Integration</a:t>
              </a:r>
              <a:endParaRPr lang="en-US" sz="900" b="1" dirty="0" smtClean="0">
                <a:solidFill>
                  <a:prstClr val="black">
                    <a:lumMod val="85000"/>
                    <a:lumOff val="15000"/>
                  </a:prst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sz="900" u="sng" dirty="0">
                <a:solidFill>
                  <a:prstClr val="black">
                    <a:lumMod val="85000"/>
                    <a:lumOff val="15000"/>
                  </a:prst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fontAlgn="auto">
                <a:spcBef>
                  <a:spcPts val="0"/>
                </a:spcBef>
                <a:spcAft>
                  <a:spcPts val="0"/>
                </a:spcAft>
              </a:pPr>
              <a:r>
                <a:rPr lang="en-US" sz="900" b="1" dirty="0" smtClean="0">
                  <a:solidFill>
                    <a:prstClr val="black">
                      <a:lumMod val="85000"/>
                      <a:lumOff val="15000"/>
                    </a:prstClr>
                  </a:solidFill>
                  <a:latin typeface="Segoe UI" panose="020B0502040204020203"/>
                </a:rPr>
                <a:t>Testing</a:t>
              </a:r>
              <a:endParaRPr lang="en-US" sz="900" b="1" dirty="0">
                <a:solidFill>
                  <a:prstClr val="black">
                    <a:lumMod val="85000"/>
                    <a:lumOff val="15000"/>
                  </a:prstClr>
                </a:solidFill>
                <a:latin typeface="Segoe UI" panose="020B0502040204020203"/>
              </a:endParaRPr>
            </a:p>
          </p:txBody>
        </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fontAlgn="auto">
              <a:spcBef>
                <a:spcPts val="0"/>
              </a:spcBef>
              <a:spcAft>
                <a:spcPts val="0"/>
              </a:spcAft>
            </a:pPr>
            <a:r>
              <a:rPr lang="en-US" sz="2000" dirty="0" smtClean="0">
                <a:solidFill>
                  <a:prstClr val="white"/>
                </a:solidFill>
                <a:latin typeface="Segoe UI Semibold" panose="020B0702040204020203" pitchFamily="34" charset="0"/>
                <a:cs typeface="Segoe UI" panose="020B0502040204020203" pitchFamily="34" charset="0"/>
              </a:rPr>
              <a:t>Project Management</a:t>
            </a:r>
            <a:endParaRPr lang="en-US" sz="2000" dirty="0">
              <a:solidFill>
                <a:prstClr val="white"/>
              </a:solidFill>
              <a:latin typeface="Segoe UI Semibold" panose="020B0702040204020203" pitchFamily="34" charset="0"/>
              <a:cs typeface="Segoe UI" panose="020B0502040204020203" pitchFamily="34" charset="0"/>
            </a:endParaRPr>
          </a:p>
        </p:txBody>
      </p:sp>
      <p:sp>
        <p:nvSpPr>
          <p:cNvPr id="34" name="Rectangle 33"/>
          <p:cNvSpPr/>
          <p:nvPr/>
        </p:nvSpPr>
        <p:spPr>
          <a:xfrm>
            <a:off x="-10048" y="40192"/>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grpSp>
        <p:nvGrpSpPr>
          <p:cNvPr id="52" name="Group 51"/>
          <p:cNvGrpSpPr/>
          <p:nvPr/>
        </p:nvGrpSpPr>
        <p:grpSpPr>
          <a:xfrm>
            <a:off x="2133600" y="457200"/>
            <a:ext cx="1676400" cy="1676400"/>
            <a:chOff x="914400" y="1828800"/>
            <a:chExt cx="1676400" cy="1676400"/>
          </a:xfrm>
        </p:grpSpPr>
        <p:sp>
          <p:nvSpPr>
            <p:cNvPr id="55" name="Oval 54"/>
            <p:cNvSpPr/>
            <p:nvPr/>
          </p:nvSpPr>
          <p:spPr>
            <a:xfrm>
              <a:off x="914400" y="1828800"/>
              <a:ext cx="1676400" cy="1676400"/>
            </a:xfrm>
            <a:prstGeom prst="ellipse">
              <a:avLst/>
            </a:prstGeom>
            <a:solidFill>
              <a:schemeClr val="bg1"/>
            </a:solidFill>
            <a:ln w="12700"/>
            <a:effectLst>
              <a:outerShdw blurRad="50800" dist="38100" dir="8100000" algn="tr"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sz="900" u="sng" dirty="0">
                <a:solidFill>
                  <a:prstClr val="black">
                    <a:lumMod val="85000"/>
                    <a:lumOff val="15000"/>
                  </a:prstClr>
                </a:solidFill>
                <a:latin typeface="Segoe UI" panose="020B0502040204020203"/>
              </a:endParaRPr>
            </a:p>
          </p:txBody>
        </p:sp>
        <p:pic>
          <p:nvPicPr>
            <p:cNvPr id="56" name="Picture 55" descr="http://www.associationforsoftwaretesting.org/wp-content/uploads/zephyr_logo_1000x350.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36428" y="3048000"/>
              <a:ext cx="838200" cy="266863"/>
            </a:xfrm>
            <a:prstGeom prst="rect">
              <a:avLst/>
            </a:prstGeom>
            <a:noFill/>
            <a:ln>
              <a:noFill/>
            </a:ln>
          </p:spPr>
        </p:pic>
        <p:pic>
          <p:nvPicPr>
            <p:cNvPr id="58" name="Picture 57" descr="http://upload.wikimedia.org/wikipedia/commons/3/38/JIR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2628" y="1965568"/>
              <a:ext cx="705012" cy="366474"/>
            </a:xfrm>
            <a:prstGeom prst="rect">
              <a:avLst/>
            </a:prstGeom>
            <a:noFill/>
            <a:ln>
              <a:noFill/>
            </a:ln>
          </p:spPr>
        </p:pic>
        <p:pic>
          <p:nvPicPr>
            <p:cNvPr id="62" name="Picture 61" descr="https://drupal.org/files/project-images/Redmine_log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076" y="2381740"/>
              <a:ext cx="528759" cy="528759"/>
            </a:xfrm>
            <a:prstGeom prst="rect">
              <a:avLst/>
            </a:prstGeom>
            <a:noFill/>
            <a:ln>
              <a:noFill/>
            </a:ln>
          </p:spPr>
        </p:pic>
        <p:pic>
          <p:nvPicPr>
            <p:cNvPr id="63" name="Picture 62" descr="http://www.enterwebhub.com/wp-content/uploads/2012/04/testlink-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2397372"/>
              <a:ext cx="823746" cy="494828"/>
            </a:xfrm>
            <a:prstGeom prst="rect">
              <a:avLst/>
            </a:prstGeom>
            <a:noFill/>
            <a:ln>
              <a:noFill/>
            </a:ln>
          </p:spPr>
        </p:pic>
      </p:grpSp>
      <p:grpSp>
        <p:nvGrpSpPr>
          <p:cNvPr id="64" name="Group 63"/>
          <p:cNvGrpSpPr/>
          <p:nvPr/>
        </p:nvGrpSpPr>
        <p:grpSpPr>
          <a:xfrm>
            <a:off x="3733800" y="2209800"/>
            <a:ext cx="1676400" cy="1676400"/>
            <a:chOff x="3733800" y="228600"/>
            <a:chExt cx="1676400" cy="1676400"/>
          </a:xfrm>
        </p:grpSpPr>
        <p:sp>
          <p:nvSpPr>
            <p:cNvPr id="66" name="Oval 65"/>
            <p:cNvSpPr/>
            <p:nvPr/>
          </p:nvSpPr>
          <p:spPr>
            <a:xfrm>
              <a:off x="3733800" y="228600"/>
              <a:ext cx="1676400" cy="1676400"/>
            </a:xfrm>
            <a:prstGeom prst="ellipse">
              <a:avLst/>
            </a:prstGeom>
            <a:solidFill>
              <a:schemeClr val="bg1"/>
            </a:solidFill>
            <a:ln w="12700">
              <a:solidFill>
                <a:schemeClr val="accent4">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900" u="sng" dirty="0">
                <a:solidFill>
                  <a:prstClr val="black">
                    <a:lumMod val="85000"/>
                    <a:lumOff val="15000"/>
                  </a:prstClr>
                </a:solidFill>
                <a:latin typeface="Segoe UI" panose="020B0502040204020203"/>
              </a:endParaRPr>
            </a:p>
          </p:txBody>
        </p:sp>
        <p:grpSp>
          <p:nvGrpSpPr>
            <p:cNvPr id="72" name="Group 71"/>
            <p:cNvGrpSpPr/>
            <p:nvPr/>
          </p:nvGrpSpPr>
          <p:grpSpPr>
            <a:xfrm>
              <a:off x="3948752" y="501870"/>
              <a:ext cx="1042348" cy="1091091"/>
              <a:chOff x="3891602" y="501870"/>
              <a:chExt cx="1042348" cy="1091091"/>
            </a:xfrm>
          </p:grpSpPr>
          <p:pic>
            <p:nvPicPr>
              <p:cNvPr id="73" name="Picture 72" descr="http://www.atlassian.com/dms/wac/images/press/Atlassian-logos/logoStashPNG.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95750" y="501870"/>
                <a:ext cx="838200" cy="368926"/>
              </a:xfrm>
              <a:prstGeom prst="rect">
                <a:avLst/>
              </a:prstGeom>
              <a:noFill/>
              <a:ln>
                <a:noFill/>
              </a:ln>
            </p:spPr>
          </p:pic>
          <p:pic>
            <p:nvPicPr>
              <p:cNvPr id="74" name="Picture 73" descr="http://commondatastorage.googleapis.com/gerrit-static/diffy-w20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1602" y="990600"/>
                <a:ext cx="647700" cy="602361"/>
              </a:xfrm>
              <a:prstGeom prst="rect">
                <a:avLst/>
              </a:prstGeom>
              <a:noFill/>
              <a:ln>
                <a:noFill/>
              </a:ln>
            </p:spPr>
          </p:pic>
        </p:grpSp>
      </p:grpSp>
      <p:grpSp>
        <p:nvGrpSpPr>
          <p:cNvPr id="81" name="Group 80"/>
          <p:cNvGrpSpPr/>
          <p:nvPr/>
        </p:nvGrpSpPr>
        <p:grpSpPr>
          <a:xfrm>
            <a:off x="1676400" y="2971800"/>
            <a:ext cx="1676400" cy="1676400"/>
            <a:chOff x="1468820" y="3505200"/>
            <a:chExt cx="1676400" cy="1676400"/>
          </a:xfrm>
        </p:grpSpPr>
        <p:sp>
          <p:nvSpPr>
            <p:cNvPr id="82" name="Oval 81"/>
            <p:cNvSpPr/>
            <p:nvPr/>
          </p:nvSpPr>
          <p:spPr>
            <a:xfrm>
              <a:off x="1468820" y="3505200"/>
              <a:ext cx="1676400" cy="1676400"/>
            </a:xfrm>
            <a:prstGeom prst="ellipse">
              <a:avLst/>
            </a:prstGeom>
            <a:solidFill>
              <a:schemeClr val="bg1"/>
            </a:solidFill>
            <a:ln w="12700"/>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900" u="sng" dirty="0">
                <a:solidFill>
                  <a:prstClr val="black">
                    <a:lumMod val="85000"/>
                    <a:lumOff val="15000"/>
                  </a:prstClr>
                </a:solidFill>
                <a:latin typeface="Segoe UI" panose="020B0502040204020203"/>
              </a:endParaRPr>
            </a:p>
          </p:txBody>
        </p:sp>
        <p:pic>
          <p:nvPicPr>
            <p:cNvPr id="83" name="Picture 82" descr="https://wiki.jenkins-ci.org/download/attachments/2916393/logo-title.png?version=1&amp;modificationDate=130275394700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2240" y="4431165"/>
              <a:ext cx="1313121" cy="422275"/>
            </a:xfrm>
            <a:prstGeom prst="rect">
              <a:avLst/>
            </a:prstGeom>
            <a:noFill/>
            <a:ln>
              <a:noFill/>
            </a:ln>
          </p:spPr>
        </p:pic>
        <p:pic>
          <p:nvPicPr>
            <p:cNvPr id="84" name="Picture 83" descr="http://www.ideotechnologies.com/sites/www.ideotechnologies.com/files/images/logoBamboo.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42240" y="3896710"/>
              <a:ext cx="1307592" cy="419100"/>
            </a:xfrm>
            <a:prstGeom prst="rect">
              <a:avLst/>
            </a:prstGeom>
            <a:noFill/>
            <a:ln>
              <a:noFill/>
            </a:ln>
          </p:spPr>
        </p:pic>
      </p:grpSp>
      <p:cxnSp>
        <p:nvCxnSpPr>
          <p:cNvPr id="86" name="Straight Arrow Connector 85"/>
          <p:cNvCxnSpPr/>
          <p:nvPr/>
        </p:nvCxnSpPr>
        <p:spPr>
          <a:xfrm flipH="1">
            <a:off x="3364675" y="3962400"/>
            <a:ext cx="24384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rot="16200000" flipH="1" flipV="1">
            <a:off x="2961774" y="2143628"/>
            <a:ext cx="685801" cy="818148"/>
            <a:chOff x="4114800" y="2590803"/>
            <a:chExt cx="3352800" cy="1955136"/>
          </a:xfrm>
        </p:grpSpPr>
        <p:cxnSp>
          <p:nvCxnSpPr>
            <p:cNvPr id="90" name="Straight Arrow Connector 89"/>
            <p:cNvCxnSpPr/>
            <p:nvPr/>
          </p:nvCxnSpPr>
          <p:spPr>
            <a:xfrm flipH="1">
              <a:off x="4114800" y="4495801"/>
              <a:ext cx="33528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a:off x="6474317" y="3568371"/>
              <a:ext cx="195513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97" name="Straight Arrow Connector 96"/>
          <p:cNvCxnSpPr/>
          <p:nvPr/>
        </p:nvCxnSpPr>
        <p:spPr>
          <a:xfrm flipH="1">
            <a:off x="3849756" y="1143000"/>
            <a:ext cx="8382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rot="10800000">
            <a:off x="1447800" y="1371600"/>
            <a:ext cx="2185848" cy="3886200"/>
            <a:chOff x="4495800" y="2590800"/>
            <a:chExt cx="2971800" cy="1905000"/>
          </a:xfrm>
        </p:grpSpPr>
        <p:cxnSp>
          <p:nvCxnSpPr>
            <p:cNvPr id="102" name="Straight Arrow Connector 101"/>
            <p:cNvCxnSpPr/>
            <p:nvPr/>
          </p:nvCxnSpPr>
          <p:spPr>
            <a:xfrm rot="10800000">
              <a:off x="6675120" y="4495800"/>
              <a:ext cx="79248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7451886" y="2590800"/>
              <a:ext cx="0" cy="19050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10800000">
              <a:off x="4495800" y="2598540"/>
              <a:ext cx="29718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7832725" y="6096000"/>
            <a:ext cx="996950" cy="230832"/>
            <a:chOff x="4108450" y="6553200"/>
            <a:chExt cx="996950" cy="230832"/>
          </a:xfrm>
        </p:grpSpPr>
        <p:sp>
          <p:nvSpPr>
            <p:cNvPr id="87" name="Rounded Rectangle 86"/>
            <p:cNvSpPr/>
            <p:nvPr/>
          </p:nvSpPr>
          <p:spPr>
            <a:xfrm>
              <a:off x="4168590" y="6554316"/>
              <a:ext cx="860610" cy="228600"/>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88" name="TextBox 87"/>
            <p:cNvSpPr txBox="1"/>
            <p:nvPr/>
          </p:nvSpPr>
          <p:spPr>
            <a:xfrm>
              <a:off x="4108450" y="6553200"/>
              <a:ext cx="996950" cy="230832"/>
            </a:xfrm>
            <a:prstGeom prst="rect">
              <a:avLst/>
            </a:prstGeom>
            <a:noFill/>
          </p:spPr>
          <p:txBody>
            <a:bodyPr wrap="square" rtlCol="0">
              <a:spAutoFit/>
            </a:bodyPr>
            <a:lstStyle/>
            <a:p>
              <a:pPr algn="ctr" fontAlgn="auto">
                <a:spcBef>
                  <a:spcPts val="0"/>
                </a:spcBef>
                <a:spcAft>
                  <a:spcPts val="0"/>
                </a:spcAft>
              </a:pPr>
              <a:r>
                <a:rPr lang="en-US" sz="900" b="1" dirty="0" smtClean="0">
                  <a:solidFill>
                    <a:prstClr val="black">
                      <a:lumMod val="75000"/>
                      <a:lumOff val="25000"/>
                    </a:prstClr>
                  </a:solidFill>
                  <a:latin typeface="Segoe UI" panose="020B0502040204020203"/>
                </a:rPr>
                <a:t>ALM - LAMP</a:t>
              </a:r>
              <a:endParaRPr lang="en-US" sz="900" b="1" dirty="0">
                <a:solidFill>
                  <a:prstClr val="black">
                    <a:lumMod val="75000"/>
                    <a:lumOff val="25000"/>
                  </a:prstClr>
                </a:solidFill>
                <a:latin typeface="Calibri" panose="020F0502020204030204"/>
              </a:endParaRPr>
            </a:p>
          </p:txBody>
        </p:sp>
      </p:grpSp>
      <p:pic>
        <p:nvPicPr>
          <p:cNvPr id="92" name="Picture 91" descr="http://tdmolvis.sourceforge.net/subversion_logo.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67460" y="3048000"/>
            <a:ext cx="552450" cy="476885"/>
          </a:xfrm>
          <a:prstGeom prst="rect">
            <a:avLst/>
          </a:prstGeom>
          <a:noFill/>
          <a:ln>
            <a:noFill/>
          </a:ln>
        </p:spPr>
      </p:pic>
      <p:cxnSp>
        <p:nvCxnSpPr>
          <p:cNvPr id="93" name="Straight Arrow Connector 92"/>
          <p:cNvCxnSpPr/>
          <p:nvPr/>
        </p:nvCxnSpPr>
        <p:spPr>
          <a:xfrm>
            <a:off x="3184686" y="5242010"/>
            <a:ext cx="5334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5311959" y="3505200"/>
            <a:ext cx="484909"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flipV="1">
            <a:off x="3429000" y="2021975"/>
            <a:ext cx="3049486" cy="762000"/>
            <a:chOff x="4114800" y="2470749"/>
            <a:chExt cx="3354435" cy="2092327"/>
          </a:xfrm>
        </p:grpSpPr>
        <p:cxnSp>
          <p:nvCxnSpPr>
            <p:cNvPr id="96" name="Straight Arrow Connector 95"/>
            <p:cNvCxnSpPr/>
            <p:nvPr/>
          </p:nvCxnSpPr>
          <p:spPr>
            <a:xfrm flipH="1">
              <a:off x="4114800" y="4523946"/>
              <a:ext cx="33528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7469235" y="2470749"/>
              <a:ext cx="0" cy="20923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99" name="Straight Arrow Connector 98"/>
          <p:cNvCxnSpPr/>
          <p:nvPr/>
        </p:nvCxnSpPr>
        <p:spPr>
          <a:xfrm rot="5400000" flipH="1">
            <a:off x="1968346" y="2485979"/>
            <a:ext cx="940109"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4227601" y="1143000"/>
            <a:ext cx="520456"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rot="5400000">
            <a:off x="2178172" y="2743104"/>
            <a:ext cx="520456"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3322656" y="3505200"/>
            <a:ext cx="5334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3311777" y="2879834"/>
            <a:ext cx="440826"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flipV="1">
            <a:off x="6400800" y="1295399"/>
            <a:ext cx="457200" cy="1524002"/>
            <a:chOff x="4114800" y="2453612"/>
            <a:chExt cx="3352800" cy="2092327"/>
          </a:xfrm>
        </p:grpSpPr>
        <p:cxnSp>
          <p:nvCxnSpPr>
            <p:cNvPr id="110" name="Straight Arrow Connector 109"/>
            <p:cNvCxnSpPr/>
            <p:nvPr/>
          </p:nvCxnSpPr>
          <p:spPr>
            <a:xfrm flipH="1">
              <a:off x="4114800" y="4523946"/>
              <a:ext cx="33528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7451892" y="2453612"/>
              <a:ext cx="0" cy="20923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rot="10800000" flipH="1">
            <a:off x="5514109" y="1066800"/>
            <a:ext cx="2078182" cy="4191000"/>
            <a:chOff x="4495800" y="2590800"/>
            <a:chExt cx="2971800" cy="1905000"/>
          </a:xfrm>
        </p:grpSpPr>
        <p:cxnSp>
          <p:nvCxnSpPr>
            <p:cNvPr id="114" name="Straight Arrow Connector 113"/>
            <p:cNvCxnSpPr/>
            <p:nvPr/>
          </p:nvCxnSpPr>
          <p:spPr>
            <a:xfrm rot="10800000">
              <a:off x="5783580" y="4495800"/>
              <a:ext cx="168402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7451886" y="2590800"/>
              <a:ext cx="0" cy="19050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rot="10800000">
              <a:off x="4495800" y="2598540"/>
              <a:ext cx="29718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117" name="Straight Arrow Connector 116"/>
          <p:cNvCxnSpPr/>
          <p:nvPr/>
        </p:nvCxnSpPr>
        <p:spPr>
          <a:xfrm flipH="1">
            <a:off x="5410200" y="5240772"/>
            <a:ext cx="484909"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4738009" y="247837"/>
            <a:ext cx="1676400" cy="1676400"/>
          </a:xfrm>
          <a:prstGeom prst="ellipse">
            <a:avLst/>
          </a:prstGeom>
          <a:solidFill>
            <a:schemeClr val="bg1"/>
          </a:solidFill>
          <a:ln w="12700"/>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fontAlgn="auto">
              <a:spcBef>
                <a:spcPts val="0"/>
              </a:spcBef>
              <a:spcAft>
                <a:spcPts val="0"/>
              </a:spcAft>
            </a:pPr>
            <a:endParaRPr lang="en-US" sz="900" u="sng" dirty="0">
              <a:solidFill>
                <a:prstClr val="black"/>
              </a:solidFill>
              <a:latin typeface="Segoe UI" panose="020B0502040204020203"/>
            </a:endParaRPr>
          </a:p>
        </p:txBody>
      </p:sp>
      <p:pic>
        <p:nvPicPr>
          <p:cNvPr id="119" name="Picture 118" descr="http://www.bits-and-wires.com/img/logoConfluencePNG.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90409" y="552637"/>
            <a:ext cx="1371600" cy="356675"/>
          </a:xfrm>
          <a:prstGeom prst="rect">
            <a:avLst/>
          </a:prstGeom>
          <a:noFill/>
          <a:ln>
            <a:noFill/>
          </a:ln>
        </p:spPr>
      </p:pic>
      <p:pic>
        <p:nvPicPr>
          <p:cNvPr id="120" name="Picture 119" descr="http://upload.wikimedia.org/wikipedia/commons/3/38/JIR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1197" y="1156667"/>
            <a:ext cx="705012" cy="366474"/>
          </a:xfrm>
          <a:prstGeom prst="rect">
            <a:avLst/>
          </a:prstGeom>
          <a:noFill/>
          <a:ln>
            <a:noFill/>
          </a:ln>
        </p:spPr>
      </p:pic>
      <p:pic>
        <p:nvPicPr>
          <p:cNvPr id="121" name="Picture 120" descr="https://drupal.org/files/project-images/Redmine_log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3250" y="994382"/>
            <a:ext cx="528759" cy="528759"/>
          </a:xfrm>
          <a:prstGeom prst="rect">
            <a:avLst/>
          </a:prstGeom>
          <a:noFill/>
          <a:ln>
            <a:noFill/>
          </a:ln>
        </p:spPr>
      </p:pic>
      <p:grpSp>
        <p:nvGrpSpPr>
          <p:cNvPr id="100" name="Group 99"/>
          <p:cNvGrpSpPr/>
          <p:nvPr/>
        </p:nvGrpSpPr>
        <p:grpSpPr>
          <a:xfrm>
            <a:off x="3733800" y="4343400"/>
            <a:ext cx="1676400" cy="1676400"/>
            <a:chOff x="3733800" y="4191000"/>
            <a:chExt cx="1676400" cy="1676400"/>
          </a:xfrm>
        </p:grpSpPr>
        <p:sp>
          <p:nvSpPr>
            <p:cNvPr id="113" name="Oval 112"/>
            <p:cNvSpPr/>
            <p:nvPr/>
          </p:nvSpPr>
          <p:spPr>
            <a:xfrm>
              <a:off x="3733800" y="4191000"/>
              <a:ext cx="1676400" cy="1676400"/>
            </a:xfrm>
            <a:prstGeom prst="ellipse">
              <a:avLst/>
            </a:prstGeom>
            <a:solidFill>
              <a:schemeClr val="bg1"/>
            </a:solidFill>
            <a:ln w="12700">
              <a:solidFill>
                <a:srgbClr val="7030A0"/>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900" u="sng" dirty="0">
                <a:solidFill>
                  <a:prstClr val="black">
                    <a:lumMod val="85000"/>
                    <a:lumOff val="15000"/>
                  </a:prstClr>
                </a:solidFill>
                <a:latin typeface="Segoe UI" panose="020B0502040204020203"/>
              </a:endParaRPr>
            </a:p>
          </p:txBody>
        </p:sp>
        <p:pic>
          <p:nvPicPr>
            <p:cNvPr id="122" name="Picture 121" descr="http://euedge.com/sites/euedge.com/files/logoGreenHopperPNG.pn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24300" y="4609085"/>
              <a:ext cx="1295400" cy="291465"/>
            </a:xfrm>
            <a:prstGeom prst="rect">
              <a:avLst/>
            </a:prstGeom>
            <a:noFill/>
            <a:ln>
              <a:noFill/>
            </a:ln>
          </p:spPr>
        </p:pic>
      </p:grpSp>
      <p:pic>
        <p:nvPicPr>
          <p:cNvPr id="123" name="Picture 122" descr="https://drupal.org/files/project-images/Redmine_log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3950" y="5252021"/>
            <a:ext cx="528759" cy="528759"/>
          </a:xfrm>
          <a:prstGeom prst="rect">
            <a:avLst/>
          </a:prstGeom>
          <a:noFill/>
          <a:ln>
            <a:noFill/>
          </a:ln>
        </p:spPr>
      </p:pic>
      <p:grpSp>
        <p:nvGrpSpPr>
          <p:cNvPr id="124" name="Group 123"/>
          <p:cNvGrpSpPr/>
          <p:nvPr/>
        </p:nvGrpSpPr>
        <p:grpSpPr>
          <a:xfrm>
            <a:off x="5791200" y="2819400"/>
            <a:ext cx="1676400" cy="1676400"/>
            <a:chOff x="5867400" y="2819400"/>
            <a:chExt cx="1676400" cy="1676400"/>
          </a:xfrm>
        </p:grpSpPr>
        <p:sp>
          <p:nvSpPr>
            <p:cNvPr id="125" name="Oval 124"/>
            <p:cNvSpPr/>
            <p:nvPr/>
          </p:nvSpPr>
          <p:spPr>
            <a:xfrm>
              <a:off x="5867400" y="2819400"/>
              <a:ext cx="1676400" cy="1676400"/>
            </a:xfrm>
            <a:prstGeom prst="ellipse">
              <a:avLst/>
            </a:prstGeom>
            <a:solidFill>
              <a:schemeClr val="bg1"/>
            </a:solidFill>
            <a:ln w="12700">
              <a:solidFill>
                <a:schemeClr val="accent4">
                  <a:lumMod val="60000"/>
                  <a:lumOff val="40000"/>
                </a:schemeClr>
              </a:solid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sz="900" u="sng" dirty="0">
                <a:solidFill>
                  <a:prstClr val="black">
                    <a:lumMod val="85000"/>
                    <a:lumOff val="15000"/>
                  </a:prstClr>
                </a:solidFill>
                <a:latin typeface="Segoe UI" panose="020B0502040204020203"/>
              </a:endParaRPr>
            </a:p>
          </p:txBody>
        </p:sp>
        <p:pic>
          <p:nvPicPr>
            <p:cNvPr id="126" name="Picture 125" descr="http://upload.wikimedia.org/wikipedia/en/3/34/Eclipse-logo.png"/>
            <p:cNvPicPr/>
            <p:nvPr/>
          </p:nvPicPr>
          <p:blipFill>
            <a:blip r:embed="rId12">
              <a:extLst>
                <a:ext uri="{28A0092B-C50C-407E-A947-70E740481C1C}">
                  <a14:useLocalDpi xmlns:a14="http://schemas.microsoft.com/office/drawing/2010/main" val="0"/>
                </a:ext>
              </a:extLst>
            </a:blip>
            <a:srcRect/>
            <a:stretch>
              <a:fillRect/>
            </a:stretch>
          </p:blipFill>
          <p:spPr bwMode="auto">
            <a:xfrm>
              <a:off x="6091740" y="2907386"/>
              <a:ext cx="1191930" cy="486358"/>
            </a:xfrm>
            <a:prstGeom prst="rect">
              <a:avLst/>
            </a:prstGeom>
            <a:noFill/>
            <a:ln>
              <a:noFill/>
            </a:ln>
          </p:spPr>
        </p:pic>
      </p:grpSp>
      <p:pic>
        <p:nvPicPr>
          <p:cNvPr id="127" name="Picture 2" descr="E:\Documents\Presentations\Technology\LAMP\Images\Images\Architectural Dimension\Production Debugging\xDebug.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75466" y="3379597"/>
            <a:ext cx="592270" cy="340555"/>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7" descr="http://www.phing.info/trac/chrome/site/logo.gif"/>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73088" y="3398134"/>
            <a:ext cx="915610" cy="286762"/>
          </a:xfrm>
          <a:prstGeom prst="rect">
            <a:avLst/>
          </a:prstGeom>
          <a:noFill/>
          <a:ln>
            <a:noFill/>
          </a:ln>
        </p:spPr>
      </p:pic>
      <p:pic>
        <p:nvPicPr>
          <p:cNvPr id="129" name="Picture 128" descr="http://hakre.files.wordpress.com/2010/04/phpmd-logo.png?w=640"/>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12057" y="3878156"/>
            <a:ext cx="679895" cy="326492"/>
          </a:xfrm>
          <a:prstGeom prst="rect">
            <a:avLst/>
          </a:prstGeom>
          <a:noFill/>
          <a:ln>
            <a:noFill/>
          </a:ln>
        </p:spPr>
      </p:pic>
      <p:pic>
        <p:nvPicPr>
          <p:cNvPr id="130" name="Picture 129" descr="C:\Users\saiv.CYBAGE\AppData\Local\Microsoft\Windows\Temporary Internet Files\Content.Outlook\JX9CZN3S\phpunit.jp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14797" y="3775631"/>
            <a:ext cx="386973" cy="506094"/>
          </a:xfrm>
          <a:prstGeom prst="rect">
            <a:avLst/>
          </a:prstGeom>
          <a:noFill/>
          <a:ln>
            <a:noFill/>
          </a:ln>
        </p:spPr>
      </p:pic>
      <p:sp>
        <p:nvSpPr>
          <p:cNvPr id="131" name="Rounded Rectangle 130"/>
          <p:cNvSpPr/>
          <p:nvPr/>
        </p:nvSpPr>
        <p:spPr>
          <a:xfrm>
            <a:off x="319038" y="706119"/>
            <a:ext cx="1577067" cy="37991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Open Source</a:t>
            </a:r>
            <a:endParaRPr 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6866" name="Title 1"/>
          <p:cNvSpPr>
            <a:spLocks noGrp="1"/>
          </p:cNvSpPr>
          <p:nvPr>
            <p:ph type="title"/>
          </p:nvPr>
        </p:nvSpPr>
        <p:spPr bwMode="auto">
          <a:xfrm>
            <a:off x="1657350" y="800100"/>
            <a:ext cx="7010976" cy="501464"/>
          </a:xfrm>
          <a:noFill/>
          <a:ln>
            <a:miter lim="800000"/>
          </a:ln>
        </p:spPr>
        <p:txBody>
          <a:bodyPr vert="horz" wrap="square" lIns="91440" tIns="45720" rIns="91440" bIns="45720" numCol="1" anchor="t" anchorCtr="0" compatLnSpc="1"/>
          <a:lstStyle/>
          <a:p>
            <a:pPr eaLnBrk="1" hangingPunct="1"/>
            <a:r>
              <a:rPr lang="en-US" dirty="0" smtClean="0">
                <a:latin typeface="Segoe UI" panose="020B0502040204020203" pitchFamily="34" charset="0"/>
                <a:ea typeface="Segoe UI" panose="020B0502040204020203" pitchFamily="34" charset="0"/>
                <a:cs typeface="Segoe UI" panose="020B0502040204020203" pitchFamily="34" charset="0"/>
              </a:rPr>
              <a:t>ALM Implementation Stages</a:t>
            </a:r>
            <a:endParaRPr lang="en-US"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a:xfrm>
            <a:off x="128588" y="6392864"/>
            <a:ext cx="476905" cy="323072"/>
          </a:xfrm>
        </p:spPr>
        <p:txBody>
          <a:bodyPr/>
          <a:lstStyle/>
          <a:p>
            <a:pPr>
              <a:defRPr/>
            </a:pPr>
            <a:fld id="{03CEBEAA-76AD-4702-937A-B1CF746CC6FA}" type="slidenum">
              <a:rPr lang="en-US"/>
            </a:fld>
            <a:endParaRPr lang="en-US" dirty="0"/>
          </a:p>
        </p:txBody>
      </p:sp>
      <p:sp>
        <p:nvSpPr>
          <p:cNvPr id="5" name="Right Arrow 4"/>
          <p:cNvSpPr/>
          <p:nvPr/>
        </p:nvSpPr>
        <p:spPr>
          <a:xfrm>
            <a:off x="1236346" y="1580524"/>
            <a:ext cx="6898662" cy="4678393"/>
          </a:xfrm>
          <a:prstGeom prst="rightArrow">
            <a:avLst/>
          </a:prstGeom>
          <a:scene3d>
            <a:camera prst="orthographicFront"/>
            <a:lightRig rig="flat" dir="t"/>
          </a:scene3d>
          <a:sp3d z="-190500" extrusionH="12700" prstMaterial="plastic">
            <a:bevelT w="50800" h="50800"/>
          </a:sp3d>
        </p:spPr>
        <p:style>
          <a:lnRef idx="0">
            <a:schemeClr val="dk1">
              <a:hueOff val="0"/>
              <a:satOff val="0"/>
              <a:lumOff val="0"/>
              <a:alphaOff val="0"/>
            </a:schemeClr>
          </a:lnRef>
          <a:fillRef idx="3">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6" name="Group 5"/>
          <p:cNvGrpSpPr/>
          <p:nvPr/>
        </p:nvGrpSpPr>
        <p:grpSpPr>
          <a:xfrm>
            <a:off x="651629" y="3011236"/>
            <a:ext cx="1796284" cy="1871357"/>
            <a:chOff x="3928" y="1714500"/>
            <a:chExt cx="1889335" cy="2286000"/>
          </a:xfrm>
          <a:scene3d>
            <a:camera prst="orthographicFront"/>
            <a:lightRig rig="flat" dir="t"/>
          </a:scene3d>
        </p:grpSpPr>
        <p:sp>
          <p:nvSpPr>
            <p:cNvPr id="16" name="Rounded Rectangle 15"/>
            <p:cNvSpPr/>
            <p:nvPr/>
          </p:nvSpPr>
          <p:spPr>
            <a:xfrm>
              <a:off x="3928" y="1714500"/>
              <a:ext cx="1889335" cy="228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7" name="Rounded Rectangle 4"/>
            <p:cNvSpPr/>
            <p:nvPr/>
          </p:nvSpPr>
          <p:spPr>
            <a:xfrm>
              <a:off x="96158" y="1806730"/>
              <a:ext cx="1704875" cy="21015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6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ALM Gaps Assessment</a:t>
              </a:r>
              <a:endParaRPr lang="en-US" sz="16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7" name="Group 6"/>
          <p:cNvGrpSpPr/>
          <p:nvPr/>
        </p:nvGrpSpPr>
        <p:grpSpPr>
          <a:xfrm>
            <a:off x="2635431" y="3011236"/>
            <a:ext cx="1796284" cy="1871357"/>
            <a:chOff x="1987730" y="1714500"/>
            <a:chExt cx="1889335" cy="2286000"/>
          </a:xfrm>
          <a:scene3d>
            <a:camera prst="orthographicFront"/>
            <a:lightRig rig="flat" dir="t"/>
          </a:scene3d>
        </p:grpSpPr>
        <p:sp>
          <p:nvSpPr>
            <p:cNvPr id="14" name="Rounded Rectangle 13"/>
            <p:cNvSpPr/>
            <p:nvPr/>
          </p:nvSpPr>
          <p:spPr>
            <a:xfrm>
              <a:off x="1987730" y="1714500"/>
              <a:ext cx="1889335" cy="228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5" name="Rounded Rectangle 6"/>
            <p:cNvSpPr/>
            <p:nvPr/>
          </p:nvSpPr>
          <p:spPr>
            <a:xfrm>
              <a:off x="2079960" y="1806730"/>
              <a:ext cx="1704875" cy="21015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6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ALM Solution </a:t>
              </a:r>
              <a:r>
                <a:rPr lang="en-US" sz="1600" dirty="0">
                  <a:solidFill>
                    <a:schemeClr val="bg1"/>
                  </a:solidFill>
                  <a:latin typeface="Segoe UI" panose="020B0502040204020203" pitchFamily="34" charset="0"/>
                  <a:ea typeface="Segoe UI" panose="020B0502040204020203" pitchFamily="34" charset="0"/>
                  <a:cs typeface="Segoe UI" panose="020B0502040204020203" pitchFamily="34" charset="0"/>
                </a:rPr>
                <a:t>Proposal</a:t>
              </a:r>
              <a:endParaRPr lang="en-US" sz="16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8" name="Group 7"/>
          <p:cNvGrpSpPr/>
          <p:nvPr/>
        </p:nvGrpSpPr>
        <p:grpSpPr>
          <a:xfrm>
            <a:off x="4619234" y="3011236"/>
            <a:ext cx="1796284" cy="1871357"/>
            <a:chOff x="3971533" y="1714500"/>
            <a:chExt cx="1889335" cy="2286000"/>
          </a:xfrm>
          <a:scene3d>
            <a:camera prst="orthographicFront"/>
            <a:lightRig rig="flat" dir="t"/>
          </a:scene3d>
        </p:grpSpPr>
        <p:sp>
          <p:nvSpPr>
            <p:cNvPr id="12" name="Rounded Rectangle 11"/>
            <p:cNvSpPr/>
            <p:nvPr/>
          </p:nvSpPr>
          <p:spPr>
            <a:xfrm>
              <a:off x="3971533" y="1714500"/>
              <a:ext cx="1889335" cy="228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3" name="Rounded Rectangle 8"/>
            <p:cNvSpPr/>
            <p:nvPr/>
          </p:nvSpPr>
          <p:spPr>
            <a:xfrm>
              <a:off x="4063763" y="1806730"/>
              <a:ext cx="1704875" cy="21015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6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ALM Tools </a:t>
              </a:r>
              <a:r>
                <a:rPr lang="en-US" sz="1600" dirty="0">
                  <a:solidFill>
                    <a:schemeClr val="bg1"/>
                  </a:solidFill>
                  <a:latin typeface="Segoe UI" panose="020B0502040204020203" pitchFamily="34" charset="0"/>
                  <a:ea typeface="Segoe UI" panose="020B0502040204020203" pitchFamily="34" charset="0"/>
                  <a:cs typeface="Segoe UI" panose="020B0502040204020203" pitchFamily="34" charset="0"/>
                </a:rPr>
                <a:t>Installation &amp; Configuration</a:t>
              </a:r>
              <a:endParaRPr lang="en-US" sz="16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9" name="Group 8"/>
          <p:cNvGrpSpPr/>
          <p:nvPr/>
        </p:nvGrpSpPr>
        <p:grpSpPr>
          <a:xfrm>
            <a:off x="6603037" y="3011236"/>
            <a:ext cx="1796284" cy="1871357"/>
            <a:chOff x="5955336" y="1714500"/>
            <a:chExt cx="1889335" cy="2286000"/>
          </a:xfrm>
          <a:scene3d>
            <a:camera prst="orthographicFront"/>
            <a:lightRig rig="flat" dir="t"/>
          </a:scene3d>
        </p:grpSpPr>
        <p:sp>
          <p:nvSpPr>
            <p:cNvPr id="10" name="Rounded Rectangle 9"/>
            <p:cNvSpPr/>
            <p:nvPr/>
          </p:nvSpPr>
          <p:spPr>
            <a:xfrm>
              <a:off x="5955336" y="1714500"/>
              <a:ext cx="1889335" cy="228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1" name="Rounded Rectangle 10"/>
            <p:cNvSpPr/>
            <p:nvPr/>
          </p:nvSpPr>
          <p:spPr>
            <a:xfrm>
              <a:off x="6047566" y="1806730"/>
              <a:ext cx="1704875" cy="21015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6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ALM Implementation</a:t>
              </a:r>
              <a:endParaRPr lang="en-US" sz="16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bwMode="auto">
          <a:xfrm>
            <a:off x="1657350" y="800100"/>
            <a:ext cx="7258050" cy="566738"/>
          </a:xfrm>
          <a:noFill/>
          <a:ln>
            <a:miter lim="800000"/>
          </a:ln>
        </p:spPr>
        <p:txBody>
          <a:bodyPr vert="horz" wrap="square" lIns="91440" tIns="45720" rIns="91440" bIns="45720" numCol="1" anchor="t" anchorCtr="0" compatLnSpc="1"/>
          <a:lstStyle/>
          <a:p>
            <a:pPr eaLnBrk="1" hangingPunct="1"/>
            <a:r>
              <a:rPr lang="en-US" dirty="0" smtClean="0">
                <a:latin typeface="Segoe UI" panose="020B0502040204020203" pitchFamily="34" charset="0"/>
                <a:ea typeface="Segoe UI" panose="020B0502040204020203" pitchFamily="34" charset="0"/>
                <a:cs typeface="Segoe UI" panose="020B0502040204020203" pitchFamily="34" charset="0"/>
              </a:rPr>
              <a:t>ALM Gaps Assessment</a:t>
            </a:r>
            <a:endParaRPr lang="en-US"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a:defRPr/>
            </a:pPr>
            <a:fld id="{03CEBEAA-76AD-4702-937A-B1CF746CC6FA}" type="slidenum">
              <a:rPr lang="en-US"/>
            </a:fld>
            <a:endParaRPr lang="en-US" dirty="0"/>
          </a:p>
        </p:txBody>
      </p:sp>
      <p:sp>
        <p:nvSpPr>
          <p:cNvPr id="2" name="TextBox 1"/>
          <p:cNvSpPr txBox="1"/>
          <p:nvPr/>
        </p:nvSpPr>
        <p:spPr>
          <a:xfrm>
            <a:off x="1487055" y="1485900"/>
            <a:ext cx="8305800" cy="4401205"/>
          </a:xfrm>
          <a:prstGeom prst="rect">
            <a:avLst/>
          </a:prstGeom>
          <a:noFill/>
        </p:spPr>
        <p:txBody>
          <a:bodyPr wrap="square" rtlCol="0">
            <a:spAutoFit/>
          </a:bodyPr>
          <a:lstStyle/>
          <a:p>
            <a:pPr marL="228600" lvl="1" indent="-228600">
              <a:lnSpc>
                <a:spcPct val="200000"/>
              </a:lnSpc>
              <a:buFont typeface="Arial" panose="020B0604020202020204" pitchFamily="34" charset="0"/>
              <a:buChar char="•"/>
              <a:defRPr/>
            </a:pPr>
            <a:r>
              <a:rPr lang="en-US" sz="2000" dirty="0" smtClean="0"/>
              <a:t>ALM maturity level assessment</a:t>
            </a:r>
            <a:endParaRPr lang="en-US" sz="2000" dirty="0" smtClean="0"/>
          </a:p>
          <a:p>
            <a:pPr marL="228600" lvl="1" indent="-228600">
              <a:lnSpc>
                <a:spcPct val="200000"/>
              </a:lnSpc>
              <a:buFont typeface="Arial" panose="020B0604020202020204" pitchFamily="34" charset="0"/>
              <a:buChar char="•"/>
              <a:defRPr/>
            </a:pPr>
            <a:r>
              <a:rPr lang="en-US" sz="2000" dirty="0" smtClean="0"/>
              <a:t>Understanding existing scenario of project</a:t>
            </a:r>
            <a:endParaRPr lang="en-US" sz="2000" dirty="0" smtClean="0"/>
          </a:p>
          <a:p>
            <a:pPr marL="228600" lvl="1" indent="-228600">
              <a:lnSpc>
                <a:spcPct val="200000"/>
              </a:lnSpc>
              <a:buFont typeface="Arial" panose="020B0604020202020204" pitchFamily="34" charset="0"/>
              <a:buChar char="•"/>
              <a:defRPr/>
            </a:pPr>
            <a:r>
              <a:rPr lang="en-US" sz="2000" dirty="0" smtClean="0"/>
              <a:t>Analyze the gathered information</a:t>
            </a:r>
            <a:endParaRPr lang="en-US" sz="2000" dirty="0" smtClean="0"/>
          </a:p>
          <a:p>
            <a:pPr marL="228600" lvl="1" indent="-228600">
              <a:lnSpc>
                <a:spcPct val="200000"/>
              </a:lnSpc>
              <a:buFont typeface="Arial" panose="020B0604020202020204" pitchFamily="34" charset="0"/>
              <a:buChar char="•"/>
              <a:defRPr/>
            </a:pPr>
            <a:r>
              <a:rPr lang="en-US" sz="2000" dirty="0" smtClean="0"/>
              <a:t>Identify </a:t>
            </a:r>
            <a:r>
              <a:rPr lang="en-US" sz="2000" dirty="0"/>
              <a:t>&amp; prioritize improvement </a:t>
            </a:r>
            <a:r>
              <a:rPr lang="en-US" sz="2000" dirty="0" smtClean="0"/>
              <a:t>areas</a:t>
            </a:r>
            <a:endParaRPr lang="en-US" sz="2000" dirty="0" smtClean="0"/>
          </a:p>
          <a:p>
            <a:pPr marL="228600" lvl="1" indent="-228600">
              <a:lnSpc>
                <a:spcPct val="200000"/>
              </a:lnSpc>
              <a:buFont typeface="Arial" panose="020B0604020202020204" pitchFamily="34" charset="0"/>
              <a:buChar char="•"/>
              <a:defRPr/>
            </a:pPr>
            <a:r>
              <a:rPr lang="en-US" sz="2000" dirty="0" smtClean="0"/>
              <a:t>Gap analysis of Processes and Tools</a:t>
            </a:r>
            <a:endParaRPr lang="en-US" sz="2000" dirty="0" smtClean="0"/>
          </a:p>
          <a:p>
            <a:pPr marL="228600" lvl="1" indent="-228600">
              <a:lnSpc>
                <a:spcPct val="200000"/>
              </a:lnSpc>
              <a:buFont typeface="Arial" panose="020B0604020202020204" pitchFamily="34" charset="0"/>
              <a:buChar char="•"/>
              <a:defRPr/>
            </a:pPr>
            <a:r>
              <a:rPr lang="en-US" sz="2000" dirty="0" smtClean="0"/>
              <a:t>POC/R&amp;D, if required.</a:t>
            </a:r>
            <a:endParaRPr lang="en-US" sz="2000" dirty="0" smtClean="0"/>
          </a:p>
          <a:p>
            <a:pPr marL="228600" indent="-228600">
              <a:lnSpc>
                <a:spcPct val="200000"/>
              </a:lnSpc>
              <a:buFont typeface="Arial" panose="020B0604020202020204" pitchFamily="34" charset="0"/>
              <a:buChar char="•"/>
            </a:pP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bwMode="auto">
          <a:xfrm>
            <a:off x="1657350" y="800100"/>
            <a:ext cx="7258050" cy="566738"/>
          </a:xfrm>
          <a:noFill/>
          <a:ln>
            <a:miter lim="800000"/>
          </a:ln>
        </p:spPr>
        <p:txBody>
          <a:bodyPr vert="horz" wrap="square" lIns="91440" tIns="45720" rIns="91440" bIns="45720" numCol="1" anchor="t" anchorCtr="0" compatLnSpc="1"/>
          <a:lstStyle/>
          <a:p>
            <a:pPr eaLnBrk="1" hangingPunct="1"/>
            <a:r>
              <a:rPr lang="en-US" dirty="0" smtClean="0">
                <a:latin typeface="Segoe UI" panose="020B0502040204020203" pitchFamily="34" charset="0"/>
                <a:ea typeface="Segoe UI" panose="020B0502040204020203" pitchFamily="34" charset="0"/>
                <a:cs typeface="Segoe UI" panose="020B0502040204020203" pitchFamily="34" charset="0"/>
              </a:rPr>
              <a:t>ALM Solution Proposal</a:t>
            </a:r>
            <a:endParaRPr lang="en-US"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a:defRPr/>
            </a:pPr>
            <a:fld id="{03CEBEAA-76AD-4702-937A-B1CF746CC6FA}" type="slidenum">
              <a:rPr lang="en-US"/>
            </a:fld>
            <a:endParaRPr lang="en-US" dirty="0"/>
          </a:p>
        </p:txBody>
      </p:sp>
      <p:sp>
        <p:nvSpPr>
          <p:cNvPr id="2" name="TextBox 1"/>
          <p:cNvSpPr txBox="1"/>
          <p:nvPr/>
        </p:nvSpPr>
        <p:spPr>
          <a:xfrm>
            <a:off x="1445491" y="1485900"/>
            <a:ext cx="8305800" cy="1938992"/>
          </a:xfrm>
          <a:prstGeom prst="rect">
            <a:avLst/>
          </a:prstGeom>
          <a:noFill/>
        </p:spPr>
        <p:txBody>
          <a:bodyPr wrap="square" rtlCol="0">
            <a:spAutoFit/>
          </a:bodyPr>
          <a:lstStyle/>
          <a:p>
            <a:pPr marL="228600" lvl="1" indent="-228600">
              <a:lnSpc>
                <a:spcPct val="200000"/>
              </a:lnSpc>
              <a:buFont typeface="Arial" panose="020B0604020202020204" pitchFamily="34" charset="0"/>
              <a:buChar char="•"/>
              <a:defRPr/>
            </a:pPr>
            <a:r>
              <a:rPr lang="en-US" sz="2000" dirty="0" smtClean="0"/>
              <a:t>Recommend </a:t>
            </a:r>
            <a:r>
              <a:rPr lang="en-US" sz="2000" dirty="0"/>
              <a:t>Process improvement areas</a:t>
            </a:r>
            <a:endParaRPr lang="en-US" sz="2000" dirty="0"/>
          </a:p>
          <a:p>
            <a:pPr marL="228600" lvl="1" indent="-228600">
              <a:lnSpc>
                <a:spcPct val="200000"/>
              </a:lnSpc>
              <a:buFont typeface="Arial" panose="020B0604020202020204" pitchFamily="34" charset="0"/>
              <a:buChar char="•"/>
              <a:defRPr/>
            </a:pPr>
            <a:r>
              <a:rPr lang="en-US" sz="2000" dirty="0"/>
              <a:t>Recommend tools that can be adapted</a:t>
            </a:r>
            <a:endParaRPr lang="en-US" sz="2000" dirty="0"/>
          </a:p>
          <a:p>
            <a:pPr marL="228600" lvl="1" indent="-228600">
              <a:lnSpc>
                <a:spcPct val="200000"/>
              </a:lnSpc>
              <a:buFont typeface="Arial" panose="020B0604020202020204" pitchFamily="34" charset="0"/>
              <a:buChar char="•"/>
              <a:defRPr/>
            </a:pPr>
            <a:r>
              <a:rPr lang="en-US" sz="2000" dirty="0" smtClean="0"/>
              <a:t>Prepare </a:t>
            </a:r>
            <a:r>
              <a:rPr lang="en-US" sz="2000" dirty="0"/>
              <a:t>roadmap for solution </a:t>
            </a:r>
            <a:r>
              <a:rPr lang="en-US" sz="2000" dirty="0" smtClean="0"/>
              <a:t>implementation.</a:t>
            </a:r>
            <a:endParaRPr 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5" name="Title 64"/>
          <p:cNvSpPr>
            <a:spLocks noGrp="1"/>
          </p:cNvSpPr>
          <p:nvPr>
            <p:ph type="title"/>
          </p:nvPr>
        </p:nvSpPr>
        <p:spPr/>
        <p:txBody>
          <a:bodyPr/>
          <a:lstStyle/>
          <a:p>
            <a:r>
              <a:rPr lang="en-US" dirty="0" smtClean="0"/>
              <a:t>Practical Challenges</a:t>
            </a:r>
            <a:endParaRPr lang="en-US" dirty="0"/>
          </a:p>
        </p:txBody>
      </p:sp>
      <p:sp>
        <p:nvSpPr>
          <p:cNvPr id="4" name="Slide Number Placeholder 3"/>
          <p:cNvSpPr>
            <a:spLocks noGrp="1"/>
          </p:cNvSpPr>
          <p:nvPr>
            <p:ph type="sldNum" sz="quarter" idx="10"/>
          </p:nvPr>
        </p:nvSpPr>
        <p:spPr/>
        <p:txBody>
          <a:bodyPr/>
          <a:lstStyle/>
          <a:p>
            <a:pPr>
              <a:defRPr/>
            </a:pPr>
            <a:fld id="{7B9A8AE6-E209-48B5-AD70-ACDDA735CC83}" type="slidenum">
              <a:rPr lang="en-US" smtClean="0">
                <a:solidFill>
                  <a:prstClr val="black">
                    <a:lumMod val="85000"/>
                    <a:lumOff val="15000"/>
                  </a:prstClr>
                </a:solidFill>
              </a:rPr>
            </a:fld>
            <a:endParaRPr lang="en-US" dirty="0">
              <a:solidFill>
                <a:prstClr val="black">
                  <a:lumMod val="85000"/>
                  <a:lumOff val="15000"/>
                </a:prstClr>
              </a:solidFill>
            </a:endParaRPr>
          </a:p>
        </p:txBody>
      </p:sp>
      <p:grpSp>
        <p:nvGrpSpPr>
          <p:cNvPr id="32" name="Group 31"/>
          <p:cNvGrpSpPr/>
          <p:nvPr/>
        </p:nvGrpSpPr>
        <p:grpSpPr>
          <a:xfrm>
            <a:off x="2662588" y="2273423"/>
            <a:ext cx="1319867" cy="1018046"/>
            <a:chOff x="3808412" y="619583"/>
            <a:chExt cx="1749425" cy="1349375"/>
          </a:xfrm>
          <a:solidFill>
            <a:srgbClr val="0054A6"/>
          </a:solidFill>
        </p:grpSpPr>
        <p:sp>
          <p:nvSpPr>
            <p:cNvPr id="33" name="Freeform 12"/>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lnSpc>
                  <a:spcPct val="80000"/>
                </a:lnSpc>
                <a:spcBef>
                  <a:spcPts val="0"/>
                </a:spcBef>
                <a:spcAft>
                  <a:spcPts val="0"/>
                </a:spcAft>
                <a:defRPr/>
              </a:pPr>
              <a:r>
                <a:rPr lang="en-US" sz="1200" b="1" kern="0" dirty="0" smtClean="0">
                  <a:gradFill>
                    <a:gsLst>
                      <a:gs pos="0">
                        <a:srgbClr val="FFFFFF"/>
                      </a:gs>
                      <a:gs pos="100000">
                        <a:srgbClr val="FFFFFF"/>
                      </a:gs>
                    </a:gsLst>
                    <a:lin ang="5400000" scaled="0"/>
                  </a:gradFill>
                </a:rPr>
                <a:t>PRODUCT</a:t>
              </a:r>
              <a:endParaRPr lang="en-US" sz="1200" b="1" kern="0" dirty="0" smtClean="0">
                <a:gradFill>
                  <a:gsLst>
                    <a:gs pos="0">
                      <a:srgbClr val="FFFFFF"/>
                    </a:gs>
                    <a:gs pos="100000">
                      <a:srgbClr val="FFFFFF"/>
                    </a:gs>
                  </a:gsLst>
                  <a:lin ang="5400000" scaled="0"/>
                </a:gradFill>
              </a:endParaRPr>
            </a:p>
            <a:p>
              <a:pPr algn="ctr" fontAlgn="auto">
                <a:lnSpc>
                  <a:spcPct val="80000"/>
                </a:lnSpc>
                <a:spcBef>
                  <a:spcPts val="0"/>
                </a:spcBef>
                <a:spcAft>
                  <a:spcPts val="0"/>
                </a:spcAft>
                <a:defRPr/>
              </a:pPr>
              <a:r>
                <a:rPr lang="en-US" sz="1200" b="1" kern="0" dirty="0" smtClean="0">
                  <a:gradFill>
                    <a:gsLst>
                      <a:gs pos="0">
                        <a:srgbClr val="FFFFFF"/>
                      </a:gs>
                      <a:gs pos="100000">
                        <a:srgbClr val="FFFFFF"/>
                      </a:gs>
                    </a:gsLst>
                    <a:lin ang="5400000" scaled="0"/>
                  </a:gradFill>
                </a:rPr>
                <a:t>BACKLOG</a:t>
              </a:r>
              <a:endParaRPr lang="en-US" sz="1200" b="1" kern="0" dirty="0">
                <a:gradFill>
                  <a:gsLst>
                    <a:gs pos="0">
                      <a:srgbClr val="FFFFFF"/>
                    </a:gs>
                    <a:gs pos="100000">
                      <a:srgbClr val="FFFFFF"/>
                    </a:gs>
                  </a:gsLst>
                  <a:lin ang="5400000" scaled="0"/>
                </a:gradFill>
              </a:endParaRPr>
            </a:p>
          </p:txBody>
        </p:sp>
        <p:sp>
          <p:nvSpPr>
            <p:cNvPr id="34" name="Rectangle 13"/>
            <p:cNvSpPr>
              <a:spLocks noChangeArrowheads="1"/>
            </p:cNvSpPr>
            <p:nvPr/>
          </p:nvSpPr>
          <p:spPr bwMode="auto">
            <a:xfrm>
              <a:off x="3808412" y="1181558"/>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sp>
          <p:nvSpPr>
            <p:cNvPr id="35" name="Rectangle 14"/>
            <p:cNvSpPr>
              <a:spLocks noChangeArrowheads="1"/>
            </p:cNvSpPr>
            <p:nvPr/>
          </p:nvSpPr>
          <p:spPr bwMode="auto">
            <a:xfrm>
              <a:off x="3808412" y="1464133"/>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sp>
          <p:nvSpPr>
            <p:cNvPr id="36" name="Freeform 15"/>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grpSp>
      <p:grpSp>
        <p:nvGrpSpPr>
          <p:cNvPr id="37" name="Group 36"/>
          <p:cNvGrpSpPr/>
          <p:nvPr/>
        </p:nvGrpSpPr>
        <p:grpSpPr>
          <a:xfrm>
            <a:off x="4787310" y="5479668"/>
            <a:ext cx="1318670" cy="1018047"/>
            <a:chOff x="6624637" y="4869320"/>
            <a:chExt cx="1747838" cy="1349376"/>
          </a:xfrm>
        </p:grpSpPr>
        <p:sp>
          <p:nvSpPr>
            <p:cNvPr id="38" name="Freeform 16"/>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F794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lnSpc>
                  <a:spcPct val="80000"/>
                </a:lnSpc>
                <a:spcBef>
                  <a:spcPts val="0"/>
                </a:spcBef>
                <a:spcAft>
                  <a:spcPts val="0"/>
                </a:spcAft>
                <a:defRPr/>
              </a:pPr>
              <a:r>
                <a:rPr lang="en-US" sz="1200" b="1" kern="0" dirty="0" smtClean="0">
                  <a:gradFill>
                    <a:gsLst>
                      <a:gs pos="0">
                        <a:srgbClr val="FFFFFF"/>
                      </a:gs>
                      <a:gs pos="100000">
                        <a:srgbClr val="FFFFFF"/>
                      </a:gs>
                    </a:gsLst>
                    <a:lin ang="5400000" scaled="0"/>
                  </a:gradFill>
                </a:rPr>
                <a:t>OPS</a:t>
              </a:r>
              <a:endParaRPr lang="en-US" sz="1200" b="1" kern="0" dirty="0" smtClean="0">
                <a:gradFill>
                  <a:gsLst>
                    <a:gs pos="0">
                      <a:srgbClr val="FFFFFF"/>
                    </a:gs>
                    <a:gs pos="100000">
                      <a:srgbClr val="FFFFFF"/>
                    </a:gs>
                  </a:gsLst>
                  <a:lin ang="5400000" scaled="0"/>
                </a:gradFill>
              </a:endParaRPr>
            </a:p>
            <a:p>
              <a:pPr algn="ctr" fontAlgn="auto">
                <a:lnSpc>
                  <a:spcPct val="80000"/>
                </a:lnSpc>
                <a:spcBef>
                  <a:spcPts val="0"/>
                </a:spcBef>
                <a:spcAft>
                  <a:spcPts val="0"/>
                </a:spcAft>
                <a:defRPr/>
              </a:pPr>
              <a:r>
                <a:rPr lang="en-US" sz="1200" b="1" kern="0" dirty="0" smtClean="0">
                  <a:gradFill>
                    <a:gsLst>
                      <a:gs pos="0">
                        <a:srgbClr val="FFFFFF"/>
                      </a:gs>
                      <a:gs pos="100000">
                        <a:srgbClr val="FFFFFF"/>
                      </a:gs>
                    </a:gsLst>
                    <a:lin ang="5400000" scaled="0"/>
                  </a:gradFill>
                </a:rPr>
                <a:t>BACKLOG</a:t>
              </a:r>
              <a:endParaRPr lang="en-US" sz="1200" b="1" kern="0" dirty="0">
                <a:gradFill>
                  <a:gsLst>
                    <a:gs pos="0">
                      <a:srgbClr val="FFFFFF"/>
                    </a:gs>
                    <a:gs pos="100000">
                      <a:srgbClr val="FFFFFF"/>
                    </a:gs>
                  </a:gsLst>
                  <a:lin ang="5400000" scaled="0"/>
                </a:gradFill>
              </a:endParaRPr>
            </a:p>
          </p:txBody>
        </p:sp>
        <p:sp>
          <p:nvSpPr>
            <p:cNvPr id="39" name="Rectangle 17"/>
            <p:cNvSpPr>
              <a:spLocks noChangeArrowheads="1"/>
            </p:cNvSpPr>
            <p:nvPr/>
          </p:nvSpPr>
          <p:spPr bwMode="auto">
            <a:xfrm>
              <a:off x="6624637" y="5432883"/>
              <a:ext cx="1747838" cy="223838"/>
            </a:xfrm>
            <a:prstGeom prst="rect">
              <a:avLst/>
            </a:prstGeom>
            <a:solidFill>
              <a:srgbClr val="F794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sp>
          <p:nvSpPr>
            <p:cNvPr id="40" name="Rectangle 18"/>
            <p:cNvSpPr>
              <a:spLocks noChangeArrowheads="1"/>
            </p:cNvSpPr>
            <p:nvPr/>
          </p:nvSpPr>
          <p:spPr bwMode="auto">
            <a:xfrm>
              <a:off x="6624637" y="5715458"/>
              <a:ext cx="1747838" cy="220663"/>
            </a:xfrm>
            <a:prstGeom prst="rect">
              <a:avLst/>
            </a:prstGeom>
            <a:solidFill>
              <a:srgbClr val="F794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sp>
          <p:nvSpPr>
            <p:cNvPr id="41" name="Freeform 19"/>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F794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grpSp>
      <p:grpSp>
        <p:nvGrpSpPr>
          <p:cNvPr id="42" name="Group 41"/>
          <p:cNvGrpSpPr/>
          <p:nvPr/>
        </p:nvGrpSpPr>
        <p:grpSpPr>
          <a:xfrm>
            <a:off x="4015991" y="2592011"/>
            <a:ext cx="687481" cy="341345"/>
            <a:chOff x="5651823" y="1798006"/>
            <a:chExt cx="819505" cy="406897"/>
          </a:xfrm>
          <a:solidFill>
            <a:srgbClr val="00AEEF"/>
          </a:solidFill>
        </p:grpSpPr>
        <p:sp>
          <p:nvSpPr>
            <p:cNvPr id="43" name="Freeform 11"/>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rgbClr val="0054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sp>
          <p:nvSpPr>
            <p:cNvPr id="44" name="Freeform 20"/>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0054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grpSp>
      <p:grpSp>
        <p:nvGrpSpPr>
          <p:cNvPr id="45" name="Group 44"/>
          <p:cNvGrpSpPr/>
          <p:nvPr/>
        </p:nvGrpSpPr>
        <p:grpSpPr>
          <a:xfrm>
            <a:off x="4737007" y="2728549"/>
            <a:ext cx="2208563" cy="2819389"/>
            <a:chOff x="6511304" y="1960765"/>
            <a:chExt cx="2632696" cy="3360826"/>
          </a:xfrm>
        </p:grpSpPr>
        <p:sp>
          <p:nvSpPr>
            <p:cNvPr id="46" name="TextBox 45"/>
            <p:cNvSpPr txBox="1"/>
            <p:nvPr/>
          </p:nvSpPr>
          <p:spPr>
            <a:xfrm>
              <a:off x="7500074" y="3751129"/>
              <a:ext cx="1026430" cy="366883"/>
            </a:xfrm>
            <a:prstGeom prst="rect">
              <a:avLst/>
            </a:prstGeom>
            <a:noFill/>
          </p:spPr>
          <p:txBody>
            <a:bodyPr wrap="none" lIns="0" tIns="0" rIns="0" bIns="0" rtlCol="0" anchor="ctr">
              <a:spAutoFit/>
            </a:bodyPr>
            <a:lstStyle/>
            <a:p>
              <a:pPr algn="ctr" fontAlgn="auto">
                <a:spcBef>
                  <a:spcPts val="0"/>
                </a:spcBef>
                <a:spcAft>
                  <a:spcPts val="0"/>
                </a:spcAft>
                <a:defRPr/>
              </a:pPr>
              <a:r>
                <a:rPr lang="en-US" sz="2000" kern="0" spc="-60" dirty="0">
                  <a:gradFill>
                    <a:gsLst>
                      <a:gs pos="0">
                        <a:srgbClr val="FFFFFF">
                          <a:lumMod val="75000"/>
                        </a:srgbClr>
                      </a:gs>
                      <a:gs pos="86000">
                        <a:srgbClr val="FFFFFF">
                          <a:lumMod val="75000"/>
                        </a:srgbClr>
                      </a:gs>
                    </a:gsLst>
                    <a:lin ang="5400000" scaled="0"/>
                  </a:gradFill>
                </a:rPr>
                <a:t>Monitor</a:t>
              </a:r>
              <a:endParaRPr lang="en-US" sz="2000" kern="0" spc="-60" dirty="0">
                <a:gradFill>
                  <a:gsLst>
                    <a:gs pos="0">
                      <a:srgbClr val="FFFFFF">
                        <a:lumMod val="75000"/>
                      </a:srgbClr>
                    </a:gs>
                    <a:gs pos="86000">
                      <a:srgbClr val="FFFFFF">
                        <a:lumMod val="75000"/>
                      </a:srgbClr>
                    </a:gs>
                  </a:gsLst>
                  <a:lin ang="5400000" scaled="0"/>
                </a:gradFill>
              </a:endParaRPr>
            </a:p>
          </p:txBody>
        </p:sp>
        <p:sp>
          <p:nvSpPr>
            <p:cNvPr id="47" name="Freeform 9"/>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F794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sp>
          <p:nvSpPr>
            <p:cNvPr id="48" name="Freeform 10"/>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F794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sp>
          <p:nvSpPr>
            <p:cNvPr id="49" name="Freeform 23"/>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F794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sp>
          <p:nvSpPr>
            <p:cNvPr id="50" name="Freeform 24"/>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F794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lnSpc>
                  <a:spcPct val="85000"/>
                </a:lnSpc>
                <a:spcBef>
                  <a:spcPts val="0"/>
                </a:spcBef>
                <a:spcAft>
                  <a:spcPts val="0"/>
                </a:spcAft>
                <a:defRPr/>
              </a:pPr>
              <a:endParaRPr lang="en-US" sz="1600" kern="0">
                <a:gradFill>
                  <a:gsLst>
                    <a:gs pos="0">
                      <a:srgbClr val="FFFFFF"/>
                    </a:gs>
                    <a:gs pos="100000">
                      <a:srgbClr val="FFFFFF"/>
                    </a:gs>
                  </a:gsLst>
                  <a:lin ang="5400000" scaled="0"/>
                </a:gradFill>
              </a:endParaRPr>
            </a:p>
          </p:txBody>
        </p:sp>
      </p:grpSp>
      <p:grpSp>
        <p:nvGrpSpPr>
          <p:cNvPr id="51" name="Group 50"/>
          <p:cNvGrpSpPr/>
          <p:nvPr/>
        </p:nvGrpSpPr>
        <p:grpSpPr>
          <a:xfrm>
            <a:off x="1828987" y="3225594"/>
            <a:ext cx="2934370" cy="2942753"/>
            <a:chOff x="3044826" y="2553263"/>
            <a:chExt cx="3497887" cy="3507881"/>
          </a:xfrm>
        </p:grpSpPr>
        <p:sp>
          <p:nvSpPr>
            <p:cNvPr id="52" name="TextBox 51"/>
            <p:cNvSpPr txBox="1"/>
            <p:nvPr/>
          </p:nvSpPr>
          <p:spPr>
            <a:xfrm>
              <a:off x="3760650" y="3731142"/>
              <a:ext cx="745612" cy="366883"/>
            </a:xfrm>
            <a:prstGeom prst="rect">
              <a:avLst/>
            </a:prstGeom>
            <a:noFill/>
          </p:spPr>
          <p:txBody>
            <a:bodyPr wrap="none" lIns="0" tIns="0" rIns="0" bIns="0" rtlCol="0" anchor="ctr">
              <a:spAutoFit/>
            </a:bodyPr>
            <a:lstStyle/>
            <a:p>
              <a:pPr algn="ctr" fontAlgn="auto">
                <a:spcBef>
                  <a:spcPts val="0"/>
                </a:spcBef>
                <a:spcAft>
                  <a:spcPts val="0"/>
                </a:spcAft>
                <a:defRPr/>
              </a:pPr>
              <a:r>
                <a:rPr lang="en-US" sz="2000" kern="0" spc="-60" dirty="0">
                  <a:gradFill>
                    <a:gsLst>
                      <a:gs pos="0">
                        <a:srgbClr val="FFFFFF">
                          <a:lumMod val="75000"/>
                        </a:srgbClr>
                      </a:gs>
                      <a:gs pos="86000">
                        <a:srgbClr val="FFFFFF">
                          <a:lumMod val="75000"/>
                        </a:srgbClr>
                      </a:gs>
                    </a:gsLst>
                    <a:lin ang="5400000" scaled="0"/>
                  </a:gradFill>
                </a:rPr>
                <a:t>Sprint</a:t>
              </a:r>
              <a:endParaRPr lang="en-US" sz="2000" kern="0" spc="-60" dirty="0">
                <a:gradFill>
                  <a:gsLst>
                    <a:gs pos="0">
                      <a:srgbClr val="FFFFFF">
                        <a:lumMod val="75000"/>
                      </a:srgbClr>
                    </a:gs>
                    <a:gs pos="86000">
                      <a:srgbClr val="FFFFFF">
                        <a:lumMod val="75000"/>
                      </a:srgbClr>
                    </a:gs>
                  </a:gsLst>
                  <a:lin ang="5400000" scaled="0"/>
                </a:gradFill>
              </a:endParaRPr>
            </a:p>
          </p:txBody>
        </p:sp>
        <p:sp>
          <p:nvSpPr>
            <p:cNvPr id="53" name="Freeform 25"/>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8DC6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spcBef>
                  <a:spcPts val="0"/>
                </a:spcBef>
                <a:spcAft>
                  <a:spcPts val="0"/>
                </a:spcAft>
                <a:defRPr/>
              </a:pPr>
              <a:endParaRPr lang="en-US" sz="1200" kern="0">
                <a:gradFill>
                  <a:gsLst>
                    <a:gs pos="0">
                      <a:srgbClr val="FFFFFF"/>
                    </a:gs>
                    <a:gs pos="100000">
                      <a:srgbClr val="FFFFFF"/>
                    </a:gs>
                  </a:gsLst>
                  <a:lin ang="5400000" scaled="0"/>
                </a:gradFill>
              </a:endParaRPr>
            </a:p>
          </p:txBody>
        </p:sp>
        <p:sp>
          <p:nvSpPr>
            <p:cNvPr id="54" name="Freeform 7"/>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8DC6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spcBef>
                  <a:spcPts val="0"/>
                </a:spcBef>
                <a:spcAft>
                  <a:spcPts val="0"/>
                </a:spcAft>
                <a:defRPr/>
              </a:pPr>
              <a:endParaRPr lang="en-US" sz="1200" kern="0">
                <a:gradFill>
                  <a:gsLst>
                    <a:gs pos="0">
                      <a:srgbClr val="FFFFFF"/>
                    </a:gs>
                    <a:gs pos="100000">
                      <a:srgbClr val="FFFFFF"/>
                    </a:gs>
                  </a:gsLst>
                  <a:lin ang="5400000" scaled="0"/>
                </a:gradFill>
              </a:endParaRPr>
            </a:p>
          </p:txBody>
        </p:sp>
        <p:sp>
          <p:nvSpPr>
            <p:cNvPr id="55" name="Freeform 8"/>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8DC6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spcBef>
                  <a:spcPts val="0"/>
                </a:spcBef>
                <a:spcAft>
                  <a:spcPts val="0"/>
                </a:spcAft>
                <a:defRPr/>
              </a:pPr>
              <a:endParaRPr lang="en-US" sz="1200" kern="0">
                <a:gradFill>
                  <a:gsLst>
                    <a:gs pos="0">
                      <a:srgbClr val="FFFFFF"/>
                    </a:gs>
                    <a:gs pos="100000">
                      <a:srgbClr val="FFFFFF"/>
                    </a:gs>
                  </a:gsLst>
                  <a:lin ang="5400000" scaled="0"/>
                </a:gradFill>
              </a:endParaRPr>
            </a:p>
          </p:txBody>
        </p:sp>
        <p:sp>
          <p:nvSpPr>
            <p:cNvPr id="56" name="Freeform 26"/>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8DC6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0" rIns="91440" bIns="0" numCol="1" anchor="ctr" anchorCtr="0" compatLnSpc="1"/>
            <a:lstStyle/>
            <a:p>
              <a:pPr algn="ctr" fontAlgn="auto">
                <a:spcBef>
                  <a:spcPts val="0"/>
                </a:spcBef>
                <a:spcAft>
                  <a:spcPts val="0"/>
                </a:spcAft>
                <a:defRPr/>
              </a:pPr>
              <a:endParaRPr lang="en-US" sz="1200" kern="0">
                <a:gradFill>
                  <a:gsLst>
                    <a:gs pos="0">
                      <a:srgbClr val="FFFFFF"/>
                    </a:gs>
                    <a:gs pos="100000">
                      <a:srgbClr val="FFFFFF"/>
                    </a:gs>
                  </a:gsLst>
                  <a:lin ang="5400000" scaled="0"/>
                </a:gradFill>
              </a:endParaRPr>
            </a:p>
          </p:txBody>
        </p:sp>
      </p:grpSp>
      <p:sp>
        <p:nvSpPr>
          <p:cNvPr id="57" name="TextBox 56"/>
          <p:cNvSpPr txBox="1"/>
          <p:nvPr/>
        </p:nvSpPr>
        <p:spPr>
          <a:xfrm>
            <a:off x="2693516" y="6143624"/>
            <a:ext cx="1510029" cy="184666"/>
          </a:xfrm>
          <a:prstGeom prst="rect">
            <a:avLst/>
          </a:prstGeom>
          <a:noFill/>
        </p:spPr>
        <p:txBody>
          <a:bodyPr wrap="none" lIns="0" tIns="0" rIns="0" bIns="0" rtlCol="0" anchor="ctr">
            <a:spAutoFit/>
          </a:bodyPr>
          <a:lstStyle/>
          <a:p>
            <a:pPr fontAlgn="auto">
              <a:spcBef>
                <a:spcPts val="0"/>
              </a:spcBef>
              <a:spcAft>
                <a:spcPts val="0"/>
              </a:spcAft>
              <a:defRPr/>
            </a:pPr>
            <a:r>
              <a:rPr lang="en-US" sz="1200" kern="0" dirty="0" smtClean="0">
                <a:gradFill>
                  <a:gsLst>
                    <a:gs pos="0">
                      <a:srgbClr val="FFFFFF"/>
                    </a:gs>
                    <a:gs pos="86000">
                      <a:srgbClr val="FFFFFF"/>
                    </a:gs>
                  </a:gsLst>
                  <a:lin ang="5400000" scaled="0"/>
                </a:gradFill>
              </a:rPr>
              <a:t>WORKING SOFTWARE</a:t>
            </a:r>
            <a:endParaRPr lang="en-US" sz="1200" kern="0" dirty="0">
              <a:gradFill>
                <a:gsLst>
                  <a:gs pos="0">
                    <a:srgbClr val="FFFFFF"/>
                  </a:gs>
                  <a:gs pos="86000">
                    <a:srgbClr val="FFFFFF"/>
                  </a:gs>
                </a:gsLst>
                <a:lin ang="5400000" scaled="0"/>
              </a:gradFill>
            </a:endParaRPr>
          </a:p>
        </p:txBody>
      </p:sp>
      <p:cxnSp>
        <p:nvCxnSpPr>
          <p:cNvPr id="60" name="Straight Connector 59"/>
          <p:cNvCxnSpPr/>
          <p:nvPr/>
        </p:nvCxnSpPr>
        <p:spPr>
          <a:xfrm>
            <a:off x="4274096" y="1509191"/>
            <a:ext cx="0" cy="5263398"/>
          </a:xfrm>
          <a:prstGeom prst="line">
            <a:avLst/>
          </a:prstGeom>
          <a:ln w="38100" cmpd="sng">
            <a:solidFill>
              <a:schemeClr val="accent2">
                <a:lumMod val="40000"/>
                <a:lumOff val="60000"/>
                <a:alpha val="61000"/>
              </a:schemeClr>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050266" y="2204103"/>
            <a:ext cx="1128835" cy="380104"/>
          </a:xfrm>
          <a:prstGeom prst="rect">
            <a:avLst/>
          </a:prstGeom>
        </p:spPr>
        <p:txBody>
          <a:bodyPr wrap="none">
            <a:spAutoFit/>
          </a:bodyPr>
          <a:lstStyle/>
          <a:p>
            <a:pPr>
              <a:lnSpc>
                <a:spcPct val="85000"/>
              </a:lnSpc>
            </a:pPr>
            <a: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t>Misunderstood</a:t>
            </a:r>
            <a:b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br>
            <a: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t>Requirements</a:t>
            </a:r>
            <a:endParaRPr lang="en-US" sz="11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4" name="Straight Connector 63"/>
          <p:cNvCxnSpPr/>
          <p:nvPr/>
        </p:nvCxnSpPr>
        <p:spPr>
          <a:xfrm flipH="1">
            <a:off x="2091483" y="2463258"/>
            <a:ext cx="602033" cy="1"/>
          </a:xfrm>
          <a:prstGeom prst="line">
            <a:avLst/>
          </a:prstGeom>
          <a:blipFill dpi="0" rotWithShape="0">
            <a:blip r:embed="rId1">
              <a:lum/>
            </a:blip>
            <a:srcRect/>
            <a:stretch>
              <a:fillRect l="-1974347" t="-1936861" r="-3165634" b="-911397"/>
            </a:stretch>
          </a:blipFill>
          <a:ln w="9525" cap="sq">
            <a:solidFill>
              <a:schemeClr val="accent2">
                <a:lumMod val="40000"/>
                <a:lumOff val="60000"/>
              </a:schemeClr>
            </a:solidFill>
            <a:miter lim="800000"/>
            <a:headEnd type="oval" w="lg" len="lg"/>
            <a:tailEnd type="none" w="med" len="med"/>
          </a:ln>
          <a:effectLst/>
        </p:spPr>
        <p:style>
          <a:lnRef idx="1">
            <a:schemeClr val="accent2"/>
          </a:lnRef>
          <a:fillRef idx="3">
            <a:schemeClr val="accent2"/>
          </a:fillRef>
          <a:effectRef idx="2">
            <a:schemeClr val="accent2"/>
          </a:effectRef>
          <a:fontRef idx="minor">
            <a:schemeClr val="lt1"/>
          </a:fontRef>
        </p:style>
      </p:cxnSp>
      <p:sp>
        <p:nvSpPr>
          <p:cNvPr id="68" name="Rectangle 67"/>
          <p:cNvSpPr/>
          <p:nvPr/>
        </p:nvSpPr>
        <p:spPr>
          <a:xfrm>
            <a:off x="397195" y="3312627"/>
            <a:ext cx="1473970" cy="236219"/>
          </a:xfrm>
          <a:prstGeom prst="rect">
            <a:avLst/>
          </a:prstGeom>
        </p:spPr>
        <p:txBody>
          <a:bodyPr wrap="square">
            <a:spAutoFit/>
          </a:bodyPr>
          <a:lstStyle/>
          <a:p>
            <a:pPr>
              <a:lnSpc>
                <a:spcPct val="85000"/>
              </a:lnSpc>
            </a:pPr>
            <a: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t>Conflicting Priorities</a:t>
            </a:r>
            <a:endParaRPr lang="en-US" sz="11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Oval 69"/>
          <p:cNvSpPr/>
          <p:nvPr/>
        </p:nvSpPr>
        <p:spPr bwMode="auto">
          <a:xfrm>
            <a:off x="2606593" y="2371819"/>
            <a:ext cx="182880" cy="182880"/>
          </a:xfrm>
          <a:prstGeom prst="ellipse">
            <a:avLst/>
          </a:prstGeom>
          <a:solidFill>
            <a:schemeClr val="accent2">
              <a:lumMod val="60000"/>
              <a:lumOff val="40000"/>
            </a:schemeClr>
          </a:solidFill>
          <a:ln w="60325">
            <a:solidFill>
              <a:schemeClr val="accent2">
                <a:lumMod val="75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lstStyle/>
          <a:p>
            <a:pPr algn="ctr" defTabSz="913765"/>
            <a:endParaRPr lang="en-US" sz="2300" dirty="0">
              <a:gradFill>
                <a:gsLst>
                  <a:gs pos="0">
                    <a:srgbClr val="FFFFFF"/>
                  </a:gs>
                  <a:gs pos="100000">
                    <a:srgbClr val="FFFFFF"/>
                  </a:gs>
                </a:gsLst>
                <a:lin ang="5400000" scaled="0"/>
              </a:gradFill>
            </a:endParaRPr>
          </a:p>
        </p:txBody>
      </p:sp>
      <p:sp>
        <p:nvSpPr>
          <p:cNvPr id="71" name="Oval 70"/>
          <p:cNvSpPr/>
          <p:nvPr/>
        </p:nvSpPr>
        <p:spPr bwMode="auto">
          <a:xfrm>
            <a:off x="2355922" y="3356706"/>
            <a:ext cx="182880" cy="182880"/>
          </a:xfrm>
          <a:prstGeom prst="ellipse">
            <a:avLst/>
          </a:prstGeom>
          <a:solidFill>
            <a:schemeClr val="accent2">
              <a:lumMod val="60000"/>
              <a:lumOff val="40000"/>
            </a:schemeClr>
          </a:solidFill>
          <a:ln w="60325">
            <a:solidFill>
              <a:schemeClr val="accent2">
                <a:lumMod val="75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lstStyle/>
          <a:p>
            <a:pPr algn="ctr" defTabSz="913765"/>
            <a:endParaRPr lang="en-US" sz="2300" dirty="0">
              <a:gradFill>
                <a:gsLst>
                  <a:gs pos="0">
                    <a:srgbClr val="FFFFFF"/>
                  </a:gs>
                  <a:gs pos="100000">
                    <a:srgbClr val="FFFFFF"/>
                  </a:gs>
                </a:gsLst>
                <a:lin ang="5400000" scaled="0"/>
              </a:gradFill>
            </a:endParaRPr>
          </a:p>
        </p:txBody>
      </p:sp>
      <p:sp>
        <p:nvSpPr>
          <p:cNvPr id="72" name="Rectangle 71"/>
          <p:cNvSpPr/>
          <p:nvPr/>
        </p:nvSpPr>
        <p:spPr>
          <a:xfrm>
            <a:off x="1768028" y="5720080"/>
            <a:ext cx="1033066" cy="380104"/>
          </a:xfrm>
          <a:prstGeom prst="rect">
            <a:avLst/>
          </a:prstGeom>
        </p:spPr>
        <p:txBody>
          <a:bodyPr wrap="square">
            <a:spAutoFit/>
          </a:bodyPr>
          <a:lstStyle/>
          <a:p>
            <a:pPr>
              <a:lnSpc>
                <a:spcPct val="85000"/>
              </a:lnSpc>
            </a:pPr>
            <a: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t>Unmet user exceptions</a:t>
            </a:r>
            <a:endParaRPr lang="en-US" sz="11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3" name="Straight Connector 72"/>
          <p:cNvCxnSpPr/>
          <p:nvPr/>
        </p:nvCxnSpPr>
        <p:spPr>
          <a:xfrm flipH="1">
            <a:off x="2693516" y="5852310"/>
            <a:ext cx="602033" cy="1"/>
          </a:xfrm>
          <a:prstGeom prst="line">
            <a:avLst/>
          </a:prstGeom>
          <a:blipFill dpi="0" rotWithShape="0">
            <a:blip r:embed="rId1">
              <a:lum/>
            </a:blip>
            <a:srcRect/>
            <a:stretch>
              <a:fillRect l="-1974347" t="-1936861" r="-3165634" b="-911397"/>
            </a:stretch>
          </a:blipFill>
          <a:ln w="9525" cap="sq">
            <a:solidFill>
              <a:schemeClr val="accent2">
                <a:lumMod val="40000"/>
                <a:lumOff val="60000"/>
              </a:schemeClr>
            </a:solidFill>
            <a:miter lim="800000"/>
            <a:headEnd type="oval" w="lg" len="lg"/>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Oval 73"/>
          <p:cNvSpPr/>
          <p:nvPr/>
        </p:nvSpPr>
        <p:spPr bwMode="auto">
          <a:xfrm>
            <a:off x="3220334" y="5767600"/>
            <a:ext cx="182880" cy="182880"/>
          </a:xfrm>
          <a:prstGeom prst="ellipse">
            <a:avLst/>
          </a:prstGeom>
          <a:solidFill>
            <a:schemeClr val="accent2">
              <a:lumMod val="60000"/>
              <a:lumOff val="40000"/>
            </a:schemeClr>
          </a:solidFill>
          <a:ln w="60325">
            <a:solidFill>
              <a:schemeClr val="accent2">
                <a:lumMod val="75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lstStyle/>
          <a:p>
            <a:pPr algn="ctr" defTabSz="913765"/>
            <a:endParaRPr lang="en-US" sz="2300" dirty="0">
              <a:gradFill>
                <a:gsLst>
                  <a:gs pos="0">
                    <a:srgbClr val="FFFFFF"/>
                  </a:gs>
                  <a:gs pos="100000">
                    <a:srgbClr val="FFFFFF"/>
                  </a:gs>
                </a:gsLst>
                <a:lin ang="5400000" scaled="0"/>
              </a:gradFill>
            </a:endParaRPr>
          </a:p>
        </p:txBody>
      </p:sp>
      <p:sp>
        <p:nvSpPr>
          <p:cNvPr id="75" name="Rectangle 74"/>
          <p:cNvSpPr/>
          <p:nvPr/>
        </p:nvSpPr>
        <p:spPr>
          <a:xfrm>
            <a:off x="560140" y="3580349"/>
            <a:ext cx="1148080" cy="240412"/>
          </a:xfrm>
          <a:prstGeom prst="rect">
            <a:avLst/>
          </a:prstGeom>
        </p:spPr>
        <p:txBody>
          <a:bodyPr wrap="square">
            <a:spAutoFit/>
          </a:bodyPr>
          <a:lstStyle/>
          <a:p>
            <a:pPr>
              <a:lnSpc>
                <a:spcPct val="85000"/>
              </a:lnSpc>
            </a:pPr>
            <a: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t>Quality Suffers</a:t>
            </a:r>
            <a:endParaRPr lang="en-US" sz="11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76" name="Oval 75"/>
          <p:cNvSpPr/>
          <p:nvPr/>
        </p:nvSpPr>
        <p:spPr bwMode="auto">
          <a:xfrm>
            <a:off x="2893204" y="3620607"/>
            <a:ext cx="182880" cy="182880"/>
          </a:xfrm>
          <a:prstGeom prst="ellipse">
            <a:avLst/>
          </a:prstGeom>
          <a:solidFill>
            <a:schemeClr val="accent1">
              <a:lumMod val="75000"/>
            </a:schemeClr>
          </a:solidFill>
          <a:ln w="60325">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lstStyle/>
          <a:p>
            <a:pPr algn="ctr" defTabSz="913765"/>
            <a:endParaRPr lang="en-US" sz="2300" dirty="0">
              <a:gradFill>
                <a:gsLst>
                  <a:gs pos="0">
                    <a:srgbClr val="FFFFFF"/>
                  </a:gs>
                  <a:gs pos="100000">
                    <a:srgbClr val="FFFFFF"/>
                  </a:gs>
                </a:gsLst>
                <a:lin ang="5400000" scaled="0"/>
              </a:gradFill>
            </a:endParaRPr>
          </a:p>
        </p:txBody>
      </p:sp>
      <p:cxnSp>
        <p:nvCxnSpPr>
          <p:cNvPr id="77" name="Straight Connector 76"/>
          <p:cNvCxnSpPr/>
          <p:nvPr/>
        </p:nvCxnSpPr>
        <p:spPr>
          <a:xfrm flipH="1">
            <a:off x="1849200" y="3441416"/>
            <a:ext cx="602033" cy="1"/>
          </a:xfrm>
          <a:prstGeom prst="line">
            <a:avLst/>
          </a:prstGeom>
          <a:blipFill dpi="0" rotWithShape="0">
            <a:blip r:embed="rId1">
              <a:lum/>
            </a:blip>
            <a:srcRect/>
            <a:stretch>
              <a:fillRect l="-1974347" t="-1936861" r="-3165634" b="-911397"/>
            </a:stretch>
          </a:blipFill>
          <a:ln w="9525" cap="sq">
            <a:solidFill>
              <a:schemeClr val="accent2">
                <a:lumMod val="40000"/>
                <a:lumOff val="60000"/>
              </a:schemeClr>
            </a:solidFill>
            <a:miter lim="800000"/>
            <a:headEnd type="oval" w="lg" len="lg"/>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9" name="Straight Connector 78"/>
          <p:cNvCxnSpPr/>
          <p:nvPr/>
        </p:nvCxnSpPr>
        <p:spPr>
          <a:xfrm flipH="1">
            <a:off x="1698172" y="3712047"/>
            <a:ext cx="1286313" cy="1"/>
          </a:xfrm>
          <a:prstGeom prst="line">
            <a:avLst/>
          </a:prstGeom>
          <a:blipFill dpi="0" rotWithShape="0">
            <a:blip r:embed="rId1">
              <a:lum/>
            </a:blip>
            <a:srcRect/>
            <a:stretch>
              <a:fillRect l="-1974347" t="-1936861" r="-3165634" b="-911397"/>
            </a:stretch>
          </a:blipFill>
          <a:ln w="9525" cap="sq">
            <a:solidFill>
              <a:schemeClr val="tx2">
                <a:lumMod val="20000"/>
                <a:lumOff val="80000"/>
              </a:schemeClr>
            </a:solidFill>
            <a:miter lim="800000"/>
            <a:headEnd type="oval" w="lg" len="lg"/>
            <a:tailEnd type="none" w="med" len="med"/>
          </a:ln>
          <a:effectLst/>
        </p:spPr>
        <p:style>
          <a:lnRef idx="1">
            <a:schemeClr val="accent2"/>
          </a:lnRef>
          <a:fillRef idx="3">
            <a:schemeClr val="accent2"/>
          </a:fillRef>
          <a:effectRef idx="2">
            <a:schemeClr val="accent2"/>
          </a:effectRef>
          <a:fontRef idx="minor">
            <a:schemeClr val="lt1"/>
          </a:fontRef>
        </p:style>
      </p:cxnSp>
      <p:sp>
        <p:nvSpPr>
          <p:cNvPr id="85" name="Rectangle 84"/>
          <p:cNvSpPr/>
          <p:nvPr/>
        </p:nvSpPr>
        <p:spPr>
          <a:xfrm>
            <a:off x="760874" y="4854032"/>
            <a:ext cx="1148080" cy="240412"/>
          </a:xfrm>
          <a:prstGeom prst="rect">
            <a:avLst/>
          </a:prstGeom>
        </p:spPr>
        <p:txBody>
          <a:bodyPr wrap="square">
            <a:spAutoFit/>
          </a:bodyPr>
          <a:lstStyle/>
          <a:p>
            <a:pPr>
              <a:lnSpc>
                <a:spcPct val="85000"/>
              </a:lnSpc>
            </a:pPr>
            <a: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t>Losing focus</a:t>
            </a:r>
            <a:endParaRPr lang="en-US" sz="11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86" name="Oval 85"/>
          <p:cNvSpPr/>
          <p:nvPr/>
        </p:nvSpPr>
        <p:spPr bwMode="auto">
          <a:xfrm>
            <a:off x="3093938" y="4894290"/>
            <a:ext cx="182880" cy="182880"/>
          </a:xfrm>
          <a:prstGeom prst="ellipse">
            <a:avLst/>
          </a:prstGeom>
          <a:solidFill>
            <a:schemeClr val="accent1">
              <a:lumMod val="75000"/>
            </a:schemeClr>
          </a:solidFill>
          <a:ln w="60325">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lstStyle/>
          <a:p>
            <a:pPr algn="ctr" defTabSz="913765"/>
            <a:endParaRPr lang="en-US" sz="2300" dirty="0">
              <a:gradFill>
                <a:gsLst>
                  <a:gs pos="0">
                    <a:srgbClr val="FFFFFF"/>
                  </a:gs>
                  <a:gs pos="100000">
                    <a:srgbClr val="FFFFFF"/>
                  </a:gs>
                </a:gsLst>
                <a:lin ang="5400000" scaled="0"/>
              </a:gradFill>
            </a:endParaRPr>
          </a:p>
        </p:txBody>
      </p:sp>
      <p:cxnSp>
        <p:nvCxnSpPr>
          <p:cNvPr id="87" name="Straight Connector 86"/>
          <p:cNvCxnSpPr/>
          <p:nvPr/>
        </p:nvCxnSpPr>
        <p:spPr>
          <a:xfrm flipH="1">
            <a:off x="1898906" y="4985730"/>
            <a:ext cx="1286313" cy="1"/>
          </a:xfrm>
          <a:prstGeom prst="line">
            <a:avLst/>
          </a:prstGeom>
          <a:blipFill dpi="0" rotWithShape="0">
            <a:blip r:embed="rId1">
              <a:lum/>
            </a:blip>
            <a:srcRect/>
            <a:stretch>
              <a:fillRect l="-1974347" t="-1936861" r="-3165634" b="-911397"/>
            </a:stretch>
          </a:blipFill>
          <a:ln w="9525" cap="sq">
            <a:solidFill>
              <a:schemeClr val="tx2">
                <a:lumMod val="20000"/>
                <a:lumOff val="80000"/>
              </a:schemeClr>
            </a:solidFill>
            <a:miter lim="800000"/>
            <a:headEnd type="oval" w="lg" len="lg"/>
            <a:tailEnd type="none" w="med" len="med"/>
          </a:ln>
          <a:effectLst/>
        </p:spPr>
        <p:style>
          <a:lnRef idx="1">
            <a:schemeClr val="accent2"/>
          </a:lnRef>
          <a:fillRef idx="3">
            <a:schemeClr val="accent2"/>
          </a:fillRef>
          <a:effectRef idx="2">
            <a:schemeClr val="accent2"/>
          </a:effectRef>
          <a:fontRef idx="minor">
            <a:schemeClr val="lt1"/>
          </a:fontRef>
        </p:style>
      </p:cxnSp>
      <p:sp>
        <p:nvSpPr>
          <p:cNvPr id="88" name="Rectangle 87"/>
          <p:cNvSpPr/>
          <p:nvPr/>
        </p:nvSpPr>
        <p:spPr>
          <a:xfrm>
            <a:off x="565377" y="5479668"/>
            <a:ext cx="1148080" cy="240412"/>
          </a:xfrm>
          <a:prstGeom prst="rect">
            <a:avLst/>
          </a:prstGeom>
        </p:spPr>
        <p:txBody>
          <a:bodyPr wrap="square">
            <a:spAutoFit/>
          </a:bodyPr>
          <a:lstStyle/>
          <a:p>
            <a:pPr>
              <a:lnSpc>
                <a:spcPct val="85000"/>
              </a:lnSpc>
            </a:pPr>
            <a: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t>Late delivery</a:t>
            </a:r>
            <a:endParaRPr lang="en-US" sz="11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89" name="Oval 88"/>
          <p:cNvSpPr/>
          <p:nvPr/>
        </p:nvSpPr>
        <p:spPr bwMode="auto">
          <a:xfrm>
            <a:off x="2730259" y="5519926"/>
            <a:ext cx="182880" cy="182880"/>
          </a:xfrm>
          <a:prstGeom prst="ellipse">
            <a:avLst/>
          </a:prstGeom>
          <a:solidFill>
            <a:schemeClr val="accent1">
              <a:lumMod val="75000"/>
            </a:schemeClr>
          </a:solidFill>
          <a:ln w="60325">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lstStyle/>
          <a:p>
            <a:pPr algn="ctr" defTabSz="913765"/>
            <a:endParaRPr lang="en-US" sz="2300" dirty="0">
              <a:gradFill>
                <a:gsLst>
                  <a:gs pos="0">
                    <a:srgbClr val="FFFFFF"/>
                  </a:gs>
                  <a:gs pos="100000">
                    <a:srgbClr val="FFFFFF"/>
                  </a:gs>
                </a:gsLst>
                <a:lin ang="5400000" scaled="0"/>
              </a:gradFill>
            </a:endParaRPr>
          </a:p>
        </p:txBody>
      </p:sp>
      <p:cxnSp>
        <p:nvCxnSpPr>
          <p:cNvPr id="90" name="Straight Connector 89"/>
          <p:cNvCxnSpPr/>
          <p:nvPr/>
        </p:nvCxnSpPr>
        <p:spPr>
          <a:xfrm flipH="1">
            <a:off x="1535227" y="5611366"/>
            <a:ext cx="1286313" cy="1"/>
          </a:xfrm>
          <a:prstGeom prst="line">
            <a:avLst/>
          </a:prstGeom>
          <a:blipFill dpi="0" rotWithShape="0">
            <a:blip r:embed="rId1">
              <a:lum/>
            </a:blip>
            <a:srcRect/>
            <a:stretch>
              <a:fillRect l="-1974347" t="-1936861" r="-3165634" b="-911397"/>
            </a:stretch>
          </a:blipFill>
          <a:ln w="9525" cap="sq">
            <a:solidFill>
              <a:schemeClr val="tx2">
                <a:lumMod val="20000"/>
                <a:lumOff val="80000"/>
              </a:schemeClr>
            </a:solidFill>
            <a:miter lim="800000"/>
            <a:headEnd type="oval" w="lg" len="lg"/>
            <a:tailEnd type="none" w="med" len="med"/>
          </a:ln>
          <a:effectLst/>
        </p:spPr>
        <p:style>
          <a:lnRef idx="1">
            <a:schemeClr val="accent2"/>
          </a:lnRef>
          <a:fillRef idx="3">
            <a:schemeClr val="accent2"/>
          </a:fillRef>
          <a:effectRef idx="2">
            <a:schemeClr val="accent2"/>
          </a:effectRef>
          <a:fontRef idx="minor">
            <a:schemeClr val="lt1"/>
          </a:fontRef>
        </p:style>
      </p:cxnSp>
      <p:sp>
        <p:nvSpPr>
          <p:cNvPr id="91" name="Rectangle 90"/>
          <p:cNvSpPr/>
          <p:nvPr/>
        </p:nvSpPr>
        <p:spPr>
          <a:xfrm>
            <a:off x="7355393" y="2625872"/>
            <a:ext cx="1734747" cy="380104"/>
          </a:xfrm>
          <a:prstGeom prst="rect">
            <a:avLst/>
          </a:prstGeom>
        </p:spPr>
        <p:txBody>
          <a:bodyPr wrap="square">
            <a:spAutoFit/>
          </a:bodyPr>
          <a:lstStyle/>
          <a:p>
            <a:pPr>
              <a:lnSpc>
                <a:spcPct val="85000"/>
              </a:lnSpc>
            </a:pPr>
            <a: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t>Can’t get actionable feedback</a:t>
            </a:r>
            <a:endParaRPr lang="en-US" sz="11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92" name="Oval 91"/>
          <p:cNvSpPr/>
          <p:nvPr/>
        </p:nvSpPr>
        <p:spPr bwMode="auto">
          <a:xfrm>
            <a:off x="4880969" y="2697409"/>
            <a:ext cx="182880" cy="182880"/>
          </a:xfrm>
          <a:prstGeom prst="ellipse">
            <a:avLst/>
          </a:prstGeom>
          <a:solidFill>
            <a:schemeClr val="accent1">
              <a:lumMod val="75000"/>
            </a:schemeClr>
          </a:solidFill>
          <a:ln w="60325">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lstStyle/>
          <a:p>
            <a:pPr algn="ctr" defTabSz="913765"/>
            <a:endParaRPr lang="en-US" sz="2300" dirty="0">
              <a:gradFill>
                <a:gsLst>
                  <a:gs pos="0">
                    <a:srgbClr val="FFFFFF"/>
                  </a:gs>
                  <a:gs pos="100000">
                    <a:srgbClr val="FFFFFF"/>
                  </a:gs>
                </a:gsLst>
                <a:lin ang="5400000" scaled="0"/>
              </a:gradFill>
            </a:endParaRPr>
          </a:p>
        </p:txBody>
      </p:sp>
      <p:cxnSp>
        <p:nvCxnSpPr>
          <p:cNvPr id="93" name="Straight Connector 92"/>
          <p:cNvCxnSpPr/>
          <p:nvPr/>
        </p:nvCxnSpPr>
        <p:spPr>
          <a:xfrm>
            <a:off x="4972408" y="2783953"/>
            <a:ext cx="2286000" cy="4896"/>
          </a:xfrm>
          <a:prstGeom prst="line">
            <a:avLst/>
          </a:prstGeom>
          <a:blipFill dpi="0" rotWithShape="0">
            <a:blip r:embed="rId1">
              <a:lum/>
            </a:blip>
            <a:srcRect/>
            <a:stretch>
              <a:fillRect l="-1974347" t="-1936861" r="-3165634" b="-911397"/>
            </a:stretch>
          </a:blipFill>
          <a:ln w="9525" cap="sq">
            <a:solidFill>
              <a:schemeClr val="tx2">
                <a:lumMod val="20000"/>
                <a:lumOff val="80000"/>
              </a:schemeClr>
            </a:solidFill>
            <a:miter lim="800000"/>
            <a:headEnd type="oval" w="lg" len="lg"/>
            <a:tailEnd type="none" w="med" len="med"/>
          </a:ln>
          <a:effectLst/>
        </p:spPr>
        <p:style>
          <a:lnRef idx="1">
            <a:schemeClr val="accent2"/>
          </a:lnRef>
          <a:fillRef idx="3">
            <a:schemeClr val="accent2"/>
          </a:fillRef>
          <a:effectRef idx="2">
            <a:schemeClr val="accent2"/>
          </a:effectRef>
          <a:fontRef idx="minor">
            <a:schemeClr val="lt1"/>
          </a:fontRef>
        </p:style>
      </p:cxnSp>
      <p:sp>
        <p:nvSpPr>
          <p:cNvPr id="104" name="Rectangle 103"/>
          <p:cNvSpPr/>
          <p:nvPr/>
        </p:nvSpPr>
        <p:spPr>
          <a:xfrm>
            <a:off x="7355393" y="3125938"/>
            <a:ext cx="1588911" cy="380104"/>
          </a:xfrm>
          <a:prstGeom prst="rect">
            <a:avLst/>
          </a:prstGeom>
        </p:spPr>
        <p:txBody>
          <a:bodyPr wrap="square">
            <a:spAutoFit/>
          </a:bodyPr>
          <a:lstStyle/>
          <a:p>
            <a:pPr>
              <a:lnSpc>
                <a:spcPct val="85000"/>
              </a:lnSpc>
            </a:pPr>
            <a: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t>Can’t Reproduce production incident</a:t>
            </a:r>
            <a:endParaRPr lang="en-US" sz="11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05" name="Oval 104"/>
          <p:cNvSpPr/>
          <p:nvPr/>
        </p:nvSpPr>
        <p:spPr bwMode="auto">
          <a:xfrm>
            <a:off x="6169303" y="3291469"/>
            <a:ext cx="182880" cy="182880"/>
          </a:xfrm>
          <a:prstGeom prst="ellipse">
            <a:avLst/>
          </a:prstGeom>
          <a:solidFill>
            <a:schemeClr val="accent1">
              <a:lumMod val="75000"/>
            </a:schemeClr>
          </a:solidFill>
          <a:ln w="60325">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lstStyle/>
          <a:p>
            <a:pPr algn="ctr" defTabSz="913765"/>
            <a:endParaRPr lang="en-US" sz="2300" dirty="0">
              <a:gradFill>
                <a:gsLst>
                  <a:gs pos="0">
                    <a:srgbClr val="FFFFFF"/>
                  </a:gs>
                  <a:gs pos="100000">
                    <a:srgbClr val="FFFFFF"/>
                  </a:gs>
                </a:gsLst>
                <a:lin ang="5400000" scaled="0"/>
              </a:gradFill>
            </a:endParaRPr>
          </a:p>
        </p:txBody>
      </p:sp>
      <p:cxnSp>
        <p:nvCxnSpPr>
          <p:cNvPr id="106" name="Straight Connector 105"/>
          <p:cNvCxnSpPr/>
          <p:nvPr/>
        </p:nvCxnSpPr>
        <p:spPr>
          <a:xfrm>
            <a:off x="6260742" y="3378013"/>
            <a:ext cx="1005840" cy="0"/>
          </a:xfrm>
          <a:prstGeom prst="line">
            <a:avLst/>
          </a:prstGeom>
          <a:blipFill dpi="0" rotWithShape="0">
            <a:blip r:embed="rId1">
              <a:lum/>
            </a:blip>
            <a:srcRect/>
            <a:stretch>
              <a:fillRect l="-1974347" t="-1936861" r="-3165634" b="-911397"/>
            </a:stretch>
          </a:blipFill>
          <a:ln w="9525" cap="sq">
            <a:solidFill>
              <a:schemeClr val="tx2">
                <a:lumMod val="20000"/>
                <a:lumOff val="80000"/>
              </a:schemeClr>
            </a:solidFill>
            <a:miter lim="800000"/>
            <a:headEnd type="oval" w="lg" len="lg"/>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Rectangle 113"/>
          <p:cNvSpPr/>
          <p:nvPr/>
        </p:nvSpPr>
        <p:spPr>
          <a:xfrm>
            <a:off x="7501666" y="3700555"/>
            <a:ext cx="1331294" cy="380104"/>
          </a:xfrm>
          <a:prstGeom prst="rect">
            <a:avLst/>
          </a:prstGeom>
        </p:spPr>
        <p:txBody>
          <a:bodyPr wrap="square">
            <a:spAutoFit/>
          </a:bodyPr>
          <a:lstStyle/>
          <a:p>
            <a:pPr>
              <a:lnSpc>
                <a:spcPct val="85000"/>
              </a:lnSpc>
            </a:pPr>
            <a: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t>Can’t Identify root cause</a:t>
            </a:r>
            <a:endParaRPr lang="en-US" sz="11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15" name="Oval 114"/>
          <p:cNvSpPr/>
          <p:nvPr/>
        </p:nvSpPr>
        <p:spPr bwMode="auto">
          <a:xfrm>
            <a:off x="6288628" y="3638898"/>
            <a:ext cx="182880" cy="182880"/>
          </a:xfrm>
          <a:prstGeom prst="ellipse">
            <a:avLst/>
          </a:prstGeom>
          <a:solidFill>
            <a:schemeClr val="accent1">
              <a:lumMod val="75000"/>
            </a:schemeClr>
          </a:solidFill>
          <a:ln w="60325">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lstStyle/>
          <a:p>
            <a:pPr algn="ctr" defTabSz="913765"/>
            <a:endParaRPr lang="en-US" sz="2300" dirty="0">
              <a:gradFill>
                <a:gsLst>
                  <a:gs pos="0">
                    <a:srgbClr val="FFFFFF"/>
                  </a:gs>
                  <a:gs pos="100000">
                    <a:srgbClr val="FFFFFF"/>
                  </a:gs>
                </a:gsLst>
                <a:lin ang="5400000" scaled="0"/>
              </a:gradFill>
            </a:endParaRPr>
          </a:p>
        </p:txBody>
      </p:sp>
      <p:cxnSp>
        <p:nvCxnSpPr>
          <p:cNvPr id="116" name="Straight Connector 115"/>
          <p:cNvCxnSpPr/>
          <p:nvPr/>
        </p:nvCxnSpPr>
        <p:spPr>
          <a:xfrm>
            <a:off x="6380068" y="3730338"/>
            <a:ext cx="1188720" cy="0"/>
          </a:xfrm>
          <a:prstGeom prst="line">
            <a:avLst/>
          </a:prstGeom>
          <a:blipFill dpi="0" rotWithShape="0">
            <a:blip r:embed="rId1">
              <a:lum/>
            </a:blip>
            <a:srcRect/>
            <a:stretch>
              <a:fillRect l="-1974347" t="-1936861" r="-3165634" b="-911397"/>
            </a:stretch>
          </a:blipFill>
          <a:ln w="9525" cap="sq">
            <a:solidFill>
              <a:schemeClr val="tx2">
                <a:lumMod val="20000"/>
                <a:lumOff val="80000"/>
              </a:schemeClr>
            </a:solidFill>
            <a:miter lim="800000"/>
            <a:headEnd type="oval" w="lg" len="lg"/>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 name="Group 1"/>
          <p:cNvGrpSpPr/>
          <p:nvPr/>
        </p:nvGrpSpPr>
        <p:grpSpPr>
          <a:xfrm>
            <a:off x="396647" y="4543094"/>
            <a:ext cx="2515944" cy="240412"/>
            <a:chOff x="913274" y="5006432"/>
            <a:chExt cx="2515944" cy="240412"/>
          </a:xfrm>
        </p:grpSpPr>
        <p:sp>
          <p:nvSpPr>
            <p:cNvPr id="62" name="Rectangle 61"/>
            <p:cNvSpPr/>
            <p:nvPr/>
          </p:nvSpPr>
          <p:spPr>
            <a:xfrm>
              <a:off x="913274" y="5006432"/>
              <a:ext cx="1148080" cy="240412"/>
            </a:xfrm>
            <a:prstGeom prst="rect">
              <a:avLst/>
            </a:prstGeom>
          </p:spPr>
          <p:txBody>
            <a:bodyPr wrap="square">
              <a:spAutoFit/>
            </a:bodyPr>
            <a:lstStyle/>
            <a:p>
              <a:pPr>
                <a:lnSpc>
                  <a:spcPct val="85000"/>
                </a:lnSpc>
              </a:pPr>
              <a:r>
                <a:rPr lang="en-US" sz="1100" dirty="0" smtClean="0">
                  <a:solidFill>
                    <a:prstClr val="white"/>
                  </a:solidFill>
                  <a:latin typeface="Segoe UI" panose="020B0502040204020203" pitchFamily="34" charset="0"/>
                  <a:ea typeface="Segoe UI" panose="020B0502040204020203" pitchFamily="34" charset="0"/>
                  <a:cs typeface="Segoe UI" panose="020B0502040204020203" pitchFamily="34" charset="0"/>
                </a:rPr>
                <a:t>No Traceability</a:t>
              </a:r>
              <a:endParaRPr lang="en-US" sz="11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66" name="Oval 65"/>
            <p:cNvSpPr/>
            <p:nvPr/>
          </p:nvSpPr>
          <p:spPr bwMode="auto">
            <a:xfrm>
              <a:off x="3246338" y="5046690"/>
              <a:ext cx="182880" cy="182880"/>
            </a:xfrm>
            <a:prstGeom prst="ellipse">
              <a:avLst/>
            </a:prstGeom>
            <a:solidFill>
              <a:schemeClr val="accent1">
                <a:lumMod val="75000"/>
              </a:schemeClr>
            </a:solidFill>
            <a:ln w="60325">
              <a:solidFill>
                <a:schemeClr val="accent3">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lstStyle/>
            <a:p>
              <a:pPr algn="ctr" defTabSz="913765"/>
              <a:endParaRPr lang="en-US" sz="2300" dirty="0">
                <a:gradFill>
                  <a:gsLst>
                    <a:gs pos="0">
                      <a:srgbClr val="FFFFFF"/>
                    </a:gs>
                    <a:gs pos="100000">
                      <a:srgbClr val="FFFFFF"/>
                    </a:gs>
                  </a:gsLst>
                  <a:lin ang="5400000" scaled="0"/>
                </a:gradFill>
              </a:endParaRPr>
            </a:p>
          </p:txBody>
        </p:sp>
        <p:cxnSp>
          <p:nvCxnSpPr>
            <p:cNvPr id="67" name="Straight Connector 66"/>
            <p:cNvCxnSpPr/>
            <p:nvPr/>
          </p:nvCxnSpPr>
          <p:spPr>
            <a:xfrm flipH="1">
              <a:off x="2051306" y="5138130"/>
              <a:ext cx="1286313" cy="1"/>
            </a:xfrm>
            <a:prstGeom prst="line">
              <a:avLst/>
            </a:prstGeom>
            <a:blipFill dpi="0" rotWithShape="0">
              <a:blip r:embed="rId1">
                <a:lum/>
              </a:blip>
              <a:srcRect/>
              <a:stretch>
                <a:fillRect l="-1974347" t="-1936861" r="-3165634" b="-911397"/>
              </a:stretch>
            </a:blipFill>
            <a:ln w="9525" cap="sq">
              <a:solidFill>
                <a:schemeClr val="tx2">
                  <a:lumMod val="20000"/>
                  <a:lumOff val="80000"/>
                </a:schemeClr>
              </a:solidFill>
              <a:miter lim="800000"/>
              <a:headEnd type="oval" w="lg" len="lg"/>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 name="TextBox 2"/>
          <p:cNvSpPr txBox="1"/>
          <p:nvPr/>
        </p:nvSpPr>
        <p:spPr>
          <a:xfrm>
            <a:off x="0" y="1484515"/>
            <a:ext cx="4274096" cy="400110"/>
          </a:xfrm>
          <a:prstGeom prst="rect">
            <a:avLst/>
          </a:prstGeom>
          <a:noFill/>
        </p:spPr>
        <p:txBody>
          <a:bodyPr wrap="square" rtlCol="0">
            <a:spAutoFit/>
          </a:bodyPr>
          <a:lstStyle/>
          <a:p>
            <a:pPr algn="ctr"/>
            <a:r>
              <a:rPr lang="en-US" sz="2000" b="1" dirty="0" smtClean="0">
                <a:solidFill>
                  <a:schemeClr val="bg1"/>
                </a:solidFill>
              </a:rPr>
              <a:t>Development</a:t>
            </a:r>
            <a:endParaRPr lang="en-US" sz="2000" b="1" dirty="0">
              <a:solidFill>
                <a:schemeClr val="bg1"/>
              </a:solidFill>
            </a:endParaRPr>
          </a:p>
        </p:txBody>
      </p:sp>
      <p:sp>
        <p:nvSpPr>
          <p:cNvPr id="69" name="TextBox 68"/>
          <p:cNvSpPr txBox="1"/>
          <p:nvPr/>
        </p:nvSpPr>
        <p:spPr>
          <a:xfrm>
            <a:off x="4351630" y="1499796"/>
            <a:ext cx="4792370" cy="400110"/>
          </a:xfrm>
          <a:prstGeom prst="rect">
            <a:avLst/>
          </a:prstGeom>
          <a:noFill/>
        </p:spPr>
        <p:txBody>
          <a:bodyPr wrap="square" rtlCol="0">
            <a:spAutoFit/>
          </a:bodyPr>
          <a:lstStyle/>
          <a:p>
            <a:pPr algn="ctr"/>
            <a:r>
              <a:rPr lang="en-US" sz="2000" b="1" dirty="0" smtClean="0">
                <a:solidFill>
                  <a:schemeClr val="bg1"/>
                </a:solidFill>
              </a:rPr>
              <a:t>Operations</a:t>
            </a:r>
            <a:endParaRPr lang="en-US" sz="2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bwMode="auto">
          <a:xfrm>
            <a:off x="1657350" y="800100"/>
            <a:ext cx="7258050" cy="566738"/>
          </a:xfrm>
          <a:noFill/>
          <a:ln>
            <a:miter lim="800000"/>
          </a:ln>
        </p:spPr>
        <p:txBody>
          <a:bodyPr vert="horz" wrap="square" lIns="91440" tIns="45720" rIns="91440" bIns="45720" numCol="1" anchor="t" anchorCtr="0" compatLnSpc="1"/>
          <a:lstStyle/>
          <a:p>
            <a:pPr lvl="0" eaLnBrk="1" hangingPunct="1"/>
            <a:r>
              <a:rPr lang="en-US" dirty="0"/>
              <a:t>Installation &amp; Configuration of </a:t>
            </a:r>
            <a:r>
              <a:rPr lang="en-US" dirty="0" smtClean="0"/>
              <a:t>ALM Tools</a:t>
            </a:r>
            <a:endParaRPr lang="en-US" dirty="0"/>
          </a:p>
        </p:txBody>
      </p:sp>
      <p:sp>
        <p:nvSpPr>
          <p:cNvPr id="4" name="Slide Number Placeholder 3"/>
          <p:cNvSpPr>
            <a:spLocks noGrp="1"/>
          </p:cNvSpPr>
          <p:nvPr>
            <p:ph type="sldNum" sz="quarter" idx="10"/>
          </p:nvPr>
        </p:nvSpPr>
        <p:spPr/>
        <p:txBody>
          <a:bodyPr/>
          <a:lstStyle/>
          <a:p>
            <a:pPr>
              <a:defRPr/>
            </a:pPr>
            <a:fld id="{03CEBEAA-76AD-4702-937A-B1CF746CC6FA}" type="slidenum">
              <a:rPr lang="en-US"/>
            </a:fld>
            <a:endParaRPr lang="en-US" dirty="0"/>
          </a:p>
        </p:txBody>
      </p:sp>
      <p:sp>
        <p:nvSpPr>
          <p:cNvPr id="2" name="TextBox 1"/>
          <p:cNvSpPr txBox="1"/>
          <p:nvPr/>
        </p:nvSpPr>
        <p:spPr>
          <a:xfrm>
            <a:off x="1466273" y="1558636"/>
            <a:ext cx="8305800" cy="2554545"/>
          </a:xfrm>
          <a:prstGeom prst="rect">
            <a:avLst/>
          </a:prstGeom>
          <a:noFill/>
        </p:spPr>
        <p:txBody>
          <a:bodyPr wrap="square" rtlCol="0">
            <a:spAutoFit/>
          </a:bodyPr>
          <a:lstStyle/>
          <a:p>
            <a:pPr marL="228600" lvl="1" indent="-228600">
              <a:lnSpc>
                <a:spcPct val="200000"/>
              </a:lnSpc>
              <a:buFont typeface="Arial" panose="020B0604020202020204" pitchFamily="34" charset="0"/>
              <a:buChar char="•"/>
              <a:defRPr/>
            </a:pPr>
            <a:r>
              <a:rPr lang="en-US" sz="2000" dirty="0" smtClean="0"/>
              <a:t>Installation </a:t>
            </a:r>
            <a:r>
              <a:rPr lang="en-US" sz="2000" dirty="0"/>
              <a:t>of the ALM tools</a:t>
            </a:r>
            <a:endParaRPr lang="en-US" sz="2000" dirty="0"/>
          </a:p>
          <a:p>
            <a:pPr marL="228600" lvl="1" indent="-228600">
              <a:lnSpc>
                <a:spcPct val="200000"/>
              </a:lnSpc>
              <a:buFont typeface="Arial" panose="020B0604020202020204" pitchFamily="34" charset="0"/>
              <a:buChar char="•"/>
              <a:defRPr/>
            </a:pPr>
            <a:r>
              <a:rPr lang="en-US" sz="2000" dirty="0"/>
              <a:t>Configuration and customization of ALM tools</a:t>
            </a:r>
            <a:endParaRPr lang="en-US" sz="2000" dirty="0"/>
          </a:p>
          <a:p>
            <a:pPr marL="228600" lvl="1" indent="-228600">
              <a:lnSpc>
                <a:spcPct val="200000"/>
              </a:lnSpc>
              <a:buFont typeface="Arial" panose="020B0604020202020204" pitchFamily="34" charset="0"/>
              <a:buChar char="•"/>
              <a:defRPr/>
            </a:pPr>
            <a:r>
              <a:rPr lang="en-US" sz="2000" dirty="0"/>
              <a:t>Integration of the ALM </a:t>
            </a:r>
            <a:r>
              <a:rPr lang="en-US" sz="2000" dirty="0" smtClean="0"/>
              <a:t>tools.</a:t>
            </a:r>
            <a:endParaRPr lang="en-US" sz="2000" dirty="0"/>
          </a:p>
          <a:p>
            <a:pPr marL="228600" lvl="1" indent="-228600">
              <a:lnSpc>
                <a:spcPct val="200000"/>
              </a:lnSpc>
              <a:buFont typeface="Arial" panose="020B0604020202020204" pitchFamily="34" charset="0"/>
              <a:buChar char="•"/>
              <a:defRPr/>
            </a:pPr>
            <a:endParaRPr lang="en-US" sz="2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bwMode="auto">
          <a:xfrm>
            <a:off x="1657350" y="800100"/>
            <a:ext cx="7258050" cy="566738"/>
          </a:xfrm>
          <a:noFill/>
          <a:ln>
            <a:miter lim="800000"/>
          </a:ln>
        </p:spPr>
        <p:txBody>
          <a:bodyPr vert="horz" wrap="square" lIns="91440" tIns="45720" rIns="91440" bIns="45720" numCol="1" anchor="t" anchorCtr="0" compatLnSpc="1"/>
          <a:lstStyle/>
          <a:p>
            <a:pPr lvl="0" eaLnBrk="1" hangingPunct="1"/>
            <a:r>
              <a:rPr lang="en-US" dirty="0" smtClean="0"/>
              <a:t>ALM Implementation</a:t>
            </a:r>
            <a:endParaRPr lang="en-US" dirty="0"/>
          </a:p>
        </p:txBody>
      </p:sp>
      <p:sp>
        <p:nvSpPr>
          <p:cNvPr id="4" name="Slide Number Placeholder 3"/>
          <p:cNvSpPr>
            <a:spLocks noGrp="1"/>
          </p:cNvSpPr>
          <p:nvPr>
            <p:ph type="sldNum" sz="quarter" idx="10"/>
          </p:nvPr>
        </p:nvSpPr>
        <p:spPr/>
        <p:txBody>
          <a:bodyPr/>
          <a:lstStyle/>
          <a:p>
            <a:pPr>
              <a:defRPr/>
            </a:pPr>
            <a:fld id="{03CEBEAA-76AD-4702-937A-B1CF746CC6FA}" type="slidenum">
              <a:rPr lang="en-US"/>
            </a:fld>
            <a:endParaRPr lang="en-US" dirty="0"/>
          </a:p>
        </p:txBody>
      </p:sp>
      <p:sp>
        <p:nvSpPr>
          <p:cNvPr id="2" name="TextBox 1"/>
          <p:cNvSpPr txBox="1"/>
          <p:nvPr/>
        </p:nvSpPr>
        <p:spPr>
          <a:xfrm>
            <a:off x="1435099" y="1610591"/>
            <a:ext cx="8305800" cy="2554545"/>
          </a:xfrm>
          <a:prstGeom prst="rect">
            <a:avLst/>
          </a:prstGeom>
          <a:noFill/>
        </p:spPr>
        <p:txBody>
          <a:bodyPr wrap="square" rtlCol="0">
            <a:spAutoFit/>
          </a:bodyPr>
          <a:lstStyle/>
          <a:p>
            <a:pPr marL="228600" lvl="1" indent="-228600">
              <a:lnSpc>
                <a:spcPct val="200000"/>
              </a:lnSpc>
              <a:buFont typeface="Arial" panose="020B0604020202020204" pitchFamily="34" charset="0"/>
              <a:buChar char="•"/>
              <a:defRPr/>
            </a:pPr>
            <a:r>
              <a:rPr lang="en-US" sz="2000" dirty="0"/>
              <a:t>Training </a:t>
            </a:r>
            <a:r>
              <a:rPr lang="en-US" sz="2000" dirty="0" smtClean="0"/>
              <a:t>on tools </a:t>
            </a:r>
            <a:r>
              <a:rPr lang="en-US" sz="2000" dirty="0"/>
              <a:t>and </a:t>
            </a:r>
            <a:r>
              <a:rPr lang="en-US" sz="2000" dirty="0" smtClean="0"/>
              <a:t>processes implementation</a:t>
            </a:r>
            <a:endParaRPr lang="en-US" sz="2000" dirty="0"/>
          </a:p>
          <a:p>
            <a:pPr marL="228600" lvl="1" indent="-228600">
              <a:lnSpc>
                <a:spcPct val="200000"/>
              </a:lnSpc>
              <a:buFont typeface="Arial" panose="020B0604020202020204" pitchFamily="34" charset="0"/>
              <a:buChar char="•"/>
              <a:defRPr/>
            </a:pPr>
            <a:r>
              <a:rPr lang="en-US" sz="2000" dirty="0" smtClean="0"/>
              <a:t>Migration </a:t>
            </a:r>
            <a:r>
              <a:rPr lang="en-US" sz="2000" dirty="0"/>
              <a:t>of </a:t>
            </a:r>
            <a:r>
              <a:rPr lang="en-US" sz="2000" dirty="0" smtClean="0"/>
              <a:t>data (if Needed)</a:t>
            </a:r>
            <a:endParaRPr lang="en-US" sz="2000" dirty="0"/>
          </a:p>
          <a:p>
            <a:pPr marL="228600" lvl="1" indent="-228600">
              <a:lnSpc>
                <a:spcPct val="200000"/>
              </a:lnSpc>
              <a:buFont typeface="Arial" panose="020B0604020202020204" pitchFamily="34" charset="0"/>
              <a:buChar char="•"/>
              <a:defRPr/>
            </a:pPr>
            <a:r>
              <a:rPr lang="en-US" sz="2000" dirty="0" smtClean="0"/>
              <a:t>Reports </a:t>
            </a:r>
            <a:r>
              <a:rPr lang="en-US" sz="2000" dirty="0"/>
              <a:t>customization (if Needed)</a:t>
            </a:r>
            <a:endParaRPr lang="en-US" sz="2000" dirty="0"/>
          </a:p>
          <a:p>
            <a:pPr marL="228600" lvl="1" indent="-228600">
              <a:lnSpc>
                <a:spcPct val="200000"/>
              </a:lnSpc>
              <a:buFont typeface="Arial" panose="020B0604020202020204" pitchFamily="34" charset="0"/>
              <a:buChar char="•"/>
              <a:defRPr/>
            </a:pPr>
            <a:r>
              <a:rPr lang="en-US" sz="2000" dirty="0"/>
              <a:t>Analyze </a:t>
            </a:r>
            <a:r>
              <a:rPr lang="en-US" sz="2000" dirty="0" smtClean="0"/>
              <a:t>reports</a:t>
            </a:r>
            <a:r>
              <a:rPr lang="en-US" sz="2000" dirty="0"/>
              <a:t>.</a:t>
            </a:r>
            <a:endParaRPr lang="en-US" sz="2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Thank you!</a:t>
            </a:r>
            <a:endParaRPr lang="en-US" dirty="0"/>
          </a:p>
        </p:txBody>
      </p:sp>
      <p:sp>
        <p:nvSpPr>
          <p:cNvPr id="3" name="Slide Number Placeholder 2"/>
          <p:cNvSpPr>
            <a:spLocks noGrp="1"/>
          </p:cNvSpPr>
          <p:nvPr>
            <p:ph type="sldNum" sz="quarter" idx="4294967295"/>
          </p:nvPr>
        </p:nvSpPr>
        <p:spPr>
          <a:xfrm>
            <a:off x="0" y="6392863"/>
            <a:ext cx="493713" cy="365125"/>
          </a:xfrm>
        </p:spPr>
        <p:txBody>
          <a:bodyPr/>
          <a:lstStyle/>
          <a:p>
            <a:pPr>
              <a:defRPr/>
            </a:pPr>
            <a:fld id="{E87935F3-6601-41A1-99D9-12F71B5994F7}" type="slidenum">
              <a:rPr lang="en-US" smtClean="0"/>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sp>
        <p:nvSpPr>
          <p:cNvPr id="15" name="TextBox 14"/>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3212"/>
            </a:xfrm>
            <a:prstGeom prst="rect">
              <a:avLst/>
            </a:prstGeom>
            <a:noFill/>
          </p:spPr>
          <p:txBody>
            <a:bodyPr wrap="square" rtlCol="0">
              <a:spAutoFit/>
            </a:bodyPr>
            <a:lstStyle/>
            <a:p>
              <a:pPr algn="ctr"/>
              <a:r>
                <a:rPr lang="en-US" sz="900" b="1" dirty="0" smtClean="0">
                  <a:latin typeface="Segoe UI" panose="020B0502040204020203"/>
                </a:rPr>
                <a:t>Requirements</a:t>
              </a:r>
              <a:endParaRPr lang="en-US" sz="900" b="1" dirty="0" smtClean="0">
                <a:latin typeface="Segoe UI" panose="020B0502040204020203"/>
              </a:endParaRPr>
            </a:p>
            <a:p>
              <a:pPr algn="ctr"/>
              <a:r>
                <a:rPr lang="en-US" sz="900" b="1" dirty="0" smtClean="0">
                  <a:latin typeface="Segoe UI" panose="020B0502040204020203"/>
                </a:rPr>
                <a:t>Management</a:t>
              </a:r>
              <a:endParaRPr lang="en-US" sz="900" b="1"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384"/>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sym typeface="+mn-ea"/>
                </a:rPr>
                <a:t>Development</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433212"/>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sym typeface="+mn-ea"/>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sym typeface="+mn-ea"/>
                </a:rPr>
                <a:t>Integration</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406" cy="957369"/>
            <a:chOff x="3276600" y="3798714"/>
            <a:chExt cx="1126144"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81081" y="4274025"/>
              <a:ext cx="1121663" cy="270384"/>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sym typeface="+mn-ea"/>
                </a:rPr>
                <a:t>Testing</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62486" cy="957369"/>
            <a:chOff x="2895600" y="2438400"/>
            <a:chExt cx="1132120"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906057" y="2682557"/>
              <a:ext cx="1121663" cy="596039"/>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Deployment and Maintenance</a:t>
              </a:r>
              <a:endParaRPr lang="en-US" sz="900" b="1" dirty="0" smtClean="0">
                <a:solidFill>
                  <a:schemeClr val="tx1">
                    <a:lumMod val="85000"/>
                    <a:lumOff val="15000"/>
                  </a:schemeClr>
                </a:solidFill>
                <a:latin typeface="Segoe UI" panose="020B0502040204020203"/>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par>
                                <p:cTn id="13" presetID="22" presetClass="entr" presetSubtype="8"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par>
                                <p:cTn id="16" presetID="22" presetClass="entr" presetSubtype="8"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par>
                                <p:cTn id="19" presetID="22" presetClass="entr" presetSubtype="8"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par>
                                <p:cTn id="22" presetID="22" presetClass="entr" presetSubtype="8"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left)">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outVertical)">
                                      <p:cBhvr>
                                        <p:cTn id="29" dur="500"/>
                                        <p:tgtEl>
                                          <p:spTgt spid="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up)">
                                      <p:cBhvr>
                                        <p:cTn id="32" dur="500"/>
                                        <p:tgtEl>
                                          <p:spTgt spid="4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up)">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heel(4)">
                                      <p:cBhvr>
                                        <p:cTn id="40" dur="2000"/>
                                        <p:tgtEl>
                                          <p:spTgt spid="1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arn(inVertical)">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71" grpId="0"/>
      <p:bldP spid="14"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bwMode="auto">
          <a:xfrm>
            <a:off x="1657350" y="800100"/>
            <a:ext cx="7258050" cy="566738"/>
          </a:xfrm>
          <a:noFill/>
          <a:ln>
            <a:miter lim="800000"/>
          </a:ln>
        </p:spPr>
        <p:txBody>
          <a:bodyPr vert="horz" wrap="square" lIns="91440" tIns="45720" rIns="91440" bIns="45720" numCol="1" anchor="t" anchorCtr="0" compatLnSpc="1"/>
          <a:lstStyle/>
          <a:p>
            <a:pPr eaLnBrk="1" hangingPunct="1"/>
            <a:r>
              <a:rPr lang="en-US" dirty="0" smtClean="0">
                <a:latin typeface="Segoe UI" panose="020B0502040204020203" pitchFamily="34" charset="0"/>
                <a:ea typeface="Segoe UI" panose="020B0502040204020203" pitchFamily="34" charset="0"/>
                <a:cs typeface="Segoe UI" panose="020B0502040204020203" pitchFamily="34" charset="0"/>
              </a:rPr>
              <a:t>What is ALM?</a:t>
            </a:r>
            <a:endParaRPr lang="en-US"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a:defRPr/>
            </a:pPr>
            <a:fld id="{03CEBEAA-76AD-4702-937A-B1CF746CC6FA}" type="slidenum">
              <a:rPr lang="en-US"/>
            </a:fld>
            <a:endParaRPr lang="en-US" dirty="0"/>
          </a:p>
        </p:txBody>
      </p:sp>
      <p:sp>
        <p:nvSpPr>
          <p:cNvPr id="2" name="TextBox 1"/>
          <p:cNvSpPr txBox="1"/>
          <p:nvPr/>
        </p:nvSpPr>
        <p:spPr>
          <a:xfrm>
            <a:off x="1402773" y="1689676"/>
            <a:ext cx="7585363" cy="1420004"/>
          </a:xfrm>
          <a:prstGeom prst="rect">
            <a:avLst/>
          </a:prstGeom>
          <a:noFill/>
        </p:spPr>
        <p:txBody>
          <a:bodyPr wrap="square" rtlCol="0">
            <a:spAutoFit/>
          </a:bodyPr>
          <a:lstStyle/>
          <a:p>
            <a:pPr lvl="0" algn="just">
              <a:lnSpc>
                <a:spcPct val="150000"/>
              </a:lnSpc>
            </a:pPr>
            <a:r>
              <a:rPr lang="en-US" sz="2000" dirty="0" smtClean="0">
                <a:latin typeface="Segoe UI" panose="020B0502040204020203" pitchFamily="34" charset="0"/>
                <a:ea typeface="Segoe UI" panose="020B0502040204020203" pitchFamily="34" charset="0"/>
                <a:cs typeface="Segoe UI" panose="020B0502040204020203" pitchFamily="34" charset="0"/>
              </a:rPr>
              <a:t>Application </a:t>
            </a:r>
            <a:r>
              <a:rPr lang="en-US" sz="2000" dirty="0">
                <a:latin typeface="Segoe UI" panose="020B0502040204020203" pitchFamily="34" charset="0"/>
                <a:ea typeface="Segoe UI" panose="020B0502040204020203" pitchFamily="34" charset="0"/>
                <a:cs typeface="Segoe UI" panose="020B0502040204020203" pitchFamily="34" charset="0"/>
              </a:rPr>
              <a:t>Lifecycle Management (ALM) is a continuous process of managing the life of an application through </a:t>
            </a:r>
            <a:r>
              <a:rPr lang="en-US" sz="2000" dirty="0" smtClean="0">
                <a:latin typeface="Segoe UI" panose="020B0502040204020203" pitchFamily="34" charset="0"/>
                <a:ea typeface="Segoe UI" panose="020B0502040204020203" pitchFamily="34" charset="0"/>
                <a:cs typeface="Segoe UI" panose="020B0502040204020203" pitchFamily="34" charset="0"/>
              </a:rPr>
              <a:t>Governance</a:t>
            </a:r>
            <a:r>
              <a:rPr lang="en-US" sz="2000" dirty="0">
                <a:latin typeface="Segoe UI" panose="020B0502040204020203" pitchFamily="34" charset="0"/>
                <a:ea typeface="Segoe UI" panose="020B0502040204020203" pitchFamily="34" charset="0"/>
                <a:cs typeface="Segoe UI" panose="020B0502040204020203" pitchFamily="34" charset="0"/>
              </a:rPr>
              <a:t>, </a:t>
            </a:r>
            <a:r>
              <a:rPr lang="en-US" sz="2000" dirty="0" smtClean="0">
                <a:latin typeface="Segoe UI" panose="020B0502040204020203" pitchFamily="34" charset="0"/>
                <a:ea typeface="Segoe UI" panose="020B0502040204020203" pitchFamily="34" charset="0"/>
                <a:cs typeface="Segoe UI" panose="020B0502040204020203" pitchFamily="34" charset="0"/>
              </a:rPr>
              <a:t>Development </a:t>
            </a:r>
            <a:r>
              <a:rPr lang="en-US" sz="2000" dirty="0">
                <a:latin typeface="Segoe UI" panose="020B0502040204020203" pitchFamily="34" charset="0"/>
                <a:ea typeface="Segoe UI" panose="020B0502040204020203" pitchFamily="34" charset="0"/>
                <a:cs typeface="Segoe UI" panose="020B0502040204020203" pitchFamily="34" charset="0"/>
              </a:rPr>
              <a:t>and M</a:t>
            </a:r>
            <a:r>
              <a:rPr lang="en-US" sz="2000" dirty="0" smtClean="0">
                <a:latin typeface="Segoe UI" panose="020B0502040204020203" pitchFamily="34" charset="0"/>
                <a:ea typeface="Segoe UI" panose="020B0502040204020203" pitchFamily="34" charset="0"/>
                <a:cs typeface="Segoe UI" panose="020B0502040204020203" pitchFamily="34" charset="0"/>
              </a:rPr>
              <a:t>aintenance by effective Collaboration.</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2770105C-75BA-4D3C-9737-FF2454E923E6}" type="slidenum">
              <a:rPr lang="en-US" smtClean="0"/>
            </a:fld>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2300" y="1459216"/>
            <a:ext cx="7917044" cy="4981772"/>
          </a:xfrm>
          <a:prstGeom prst="rect">
            <a:avLst/>
          </a:prstGeom>
          <a:solidFill>
            <a:schemeClr val="bg1"/>
          </a:solidFill>
        </p:spPr>
      </p:pic>
      <p:sp>
        <p:nvSpPr>
          <p:cNvPr id="6" name="TextBox 5"/>
          <p:cNvSpPr txBox="1"/>
          <p:nvPr/>
        </p:nvSpPr>
        <p:spPr>
          <a:xfrm>
            <a:off x="1898374" y="844826"/>
            <a:ext cx="2089033" cy="477054"/>
          </a:xfrm>
          <a:prstGeom prst="rect">
            <a:avLst/>
          </a:prstGeom>
          <a:noFill/>
          <a:ln>
            <a:miter lim="800000"/>
          </a:ln>
        </p:spPr>
        <p:txBody>
          <a:bodyPr vert="horz" wrap="square" lIns="91440" tIns="45720" rIns="91440" bIns="45720" numCol="1" anchor="t" anchorCtr="0" compatLnSpc="1"/>
          <a:lstStyle>
            <a:lvl1pPr eaLnBrk="1" hangingPunct="1">
              <a:defRPr sz="25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lgn="ctr" eaLnBrk="0" hangingPunct="0">
              <a:defRPr sz="3000">
                <a:latin typeface="Calibri" panose="020F0502020204030204" pitchFamily="34" charset="0"/>
              </a:defRPr>
            </a:lvl2pPr>
            <a:lvl3pPr algn="ctr" eaLnBrk="0" hangingPunct="0">
              <a:defRPr sz="3000">
                <a:latin typeface="Calibri" panose="020F0502020204030204" pitchFamily="34" charset="0"/>
              </a:defRPr>
            </a:lvl3pPr>
            <a:lvl4pPr algn="ctr" eaLnBrk="0" hangingPunct="0">
              <a:defRPr sz="3000">
                <a:latin typeface="Calibri" panose="020F0502020204030204" pitchFamily="34" charset="0"/>
              </a:defRPr>
            </a:lvl4pPr>
            <a:lvl5pPr algn="ctr" eaLnBrk="0" hangingPunct="0">
              <a:defRPr sz="3000">
                <a:latin typeface="Calibri" panose="020F0502020204030204" pitchFamily="34" charset="0"/>
              </a:defRPr>
            </a:lvl5pPr>
            <a:lvl6pPr marL="457200" algn="ctr" fontAlgn="base">
              <a:spcBef>
                <a:spcPct val="0"/>
              </a:spcBef>
              <a:spcAft>
                <a:spcPct val="0"/>
              </a:spcAft>
              <a:defRPr sz="3000">
                <a:latin typeface="Calibri" panose="020F0502020204030204" pitchFamily="34" charset="0"/>
              </a:defRPr>
            </a:lvl6pPr>
            <a:lvl7pPr marL="914400" algn="ctr" fontAlgn="base">
              <a:spcBef>
                <a:spcPct val="0"/>
              </a:spcBef>
              <a:spcAft>
                <a:spcPct val="0"/>
              </a:spcAft>
              <a:defRPr sz="3000">
                <a:latin typeface="Calibri" panose="020F0502020204030204" pitchFamily="34" charset="0"/>
              </a:defRPr>
            </a:lvl7pPr>
            <a:lvl8pPr marL="1371600" algn="ctr" fontAlgn="base">
              <a:spcBef>
                <a:spcPct val="0"/>
              </a:spcBef>
              <a:spcAft>
                <a:spcPct val="0"/>
              </a:spcAft>
              <a:defRPr sz="3000">
                <a:latin typeface="Calibri" panose="020F0502020204030204" pitchFamily="34" charset="0"/>
              </a:defRPr>
            </a:lvl8pPr>
            <a:lvl9pPr marL="1828800" algn="ctr" fontAlgn="base">
              <a:spcBef>
                <a:spcPct val="0"/>
              </a:spcBef>
              <a:spcAft>
                <a:spcPct val="0"/>
              </a:spcAft>
              <a:defRPr sz="3000">
                <a:latin typeface="Calibri" panose="020F0502020204030204" pitchFamily="34" charset="0"/>
              </a:defRPr>
            </a:lvl9pPr>
          </a:lstStyle>
          <a:p>
            <a:r>
              <a:rPr lang="en-US" dirty="0"/>
              <a:t>ALM in Sense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grpSp>
        <p:nvGrpSpPr>
          <p:cNvPr id="51" name="Group 50"/>
          <p:cNvGrpSpPr/>
          <p:nvPr/>
        </p:nvGrpSpPr>
        <p:grpSpPr>
          <a:xfrm>
            <a:off x="220717" y="728778"/>
            <a:ext cx="1372585" cy="379918"/>
            <a:chOff x="-1147547" y="3418571"/>
            <a:chExt cx="996950" cy="228600"/>
          </a:xfrm>
        </p:grpSpPr>
        <p:sp>
          <p:nvSpPr>
            <p:cNvPr id="52" name="Rounded Rectangle 51"/>
            <p:cNvSpPr/>
            <p:nvPr/>
          </p:nvSpPr>
          <p:spPr>
            <a:xfrm>
              <a:off x="-1079377" y="3418571"/>
              <a:ext cx="860610" cy="228600"/>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1147547" y="3440275"/>
              <a:ext cx="996950" cy="185192"/>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grpSp>
      <p:sp>
        <p:nvSpPr>
          <p:cNvPr id="56" name="TextBox 55"/>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2426388" y="811926"/>
            <a:ext cx="4355412" cy="4355412"/>
          </a:xfrm>
          <a:prstGeom prst="ellipse">
            <a:avLst/>
          </a:prstGeom>
          <a:solidFill>
            <a:schemeClr val="tx2">
              <a:lumMod val="40000"/>
              <a:lumOff val="60000"/>
            </a:schemeClr>
          </a:solidFill>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grpSp>
        <p:nvGrpSpPr>
          <p:cNvPr id="60" name="Group 59"/>
          <p:cNvGrpSpPr/>
          <p:nvPr/>
        </p:nvGrpSpPr>
        <p:grpSpPr>
          <a:xfrm>
            <a:off x="1934658" y="322312"/>
            <a:ext cx="5308602" cy="5334000"/>
            <a:chOff x="1524000" y="304800"/>
            <a:chExt cx="6096000" cy="6096000"/>
          </a:xfrm>
          <a:effectLst/>
        </p:grpSpPr>
        <p:grpSp>
          <p:nvGrpSpPr>
            <p:cNvPr id="59" name="Group 58"/>
            <p:cNvGrpSpPr/>
            <p:nvPr/>
          </p:nvGrpSpPr>
          <p:grpSpPr>
            <a:xfrm>
              <a:off x="1524000" y="304800"/>
              <a:ext cx="6096000" cy="6096000"/>
              <a:chOff x="1524000" y="304800"/>
              <a:chExt cx="6096000" cy="6096000"/>
            </a:xfrm>
          </p:grpSpPr>
          <p:sp>
            <p:nvSpPr>
              <p:cNvPr id="57" name="Block Arc 56"/>
              <p:cNvSpPr/>
              <p:nvPr/>
            </p:nvSpPr>
            <p:spPr>
              <a:xfrm flipV="1">
                <a:off x="1524000" y="304800"/>
                <a:ext cx="6096000" cy="6096000"/>
              </a:xfrm>
              <a:prstGeom prst="blockArc">
                <a:avLst>
                  <a:gd name="adj1" fmla="val 16193576"/>
                  <a:gd name="adj2" fmla="val 19821961"/>
                  <a:gd name="adj3" fmla="val 10563"/>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5" name="Block Arc 64"/>
              <p:cNvSpPr/>
              <p:nvPr/>
            </p:nvSpPr>
            <p:spPr>
              <a:xfrm flipH="1">
                <a:off x="1524000" y="304800"/>
                <a:ext cx="6096000" cy="6096000"/>
              </a:xfrm>
              <a:prstGeom prst="blockArc">
                <a:avLst>
                  <a:gd name="adj1" fmla="val 8982166"/>
                  <a:gd name="adj2" fmla="val 12568980"/>
                  <a:gd name="adj3" fmla="val 1053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1" name="Block Arc 60"/>
              <p:cNvSpPr/>
              <p:nvPr/>
            </p:nvSpPr>
            <p:spPr>
              <a:xfrm>
                <a:off x="1524000" y="304800"/>
                <a:ext cx="6096000" cy="6096000"/>
              </a:xfrm>
              <a:prstGeom prst="blockArc">
                <a:avLst>
                  <a:gd name="adj1" fmla="val 16205496"/>
                  <a:gd name="adj2" fmla="val 19836301"/>
                  <a:gd name="adj3" fmla="val 10596"/>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nvGrpSpPr>
            <p:cNvPr id="67" name="Group 66"/>
            <p:cNvGrpSpPr/>
            <p:nvPr/>
          </p:nvGrpSpPr>
          <p:grpSpPr>
            <a:xfrm flipH="1">
              <a:off x="1524000" y="304800"/>
              <a:ext cx="6096000" cy="6096000"/>
              <a:chOff x="1524000" y="304800"/>
              <a:chExt cx="6096000" cy="6096000"/>
            </a:xfrm>
          </p:grpSpPr>
          <p:sp>
            <p:nvSpPr>
              <p:cNvPr id="68" name="Block Arc 67"/>
              <p:cNvSpPr/>
              <p:nvPr/>
            </p:nvSpPr>
            <p:spPr>
              <a:xfrm flipV="1">
                <a:off x="1524000" y="304800"/>
                <a:ext cx="6096000" cy="6096000"/>
              </a:xfrm>
              <a:prstGeom prst="blockArc">
                <a:avLst>
                  <a:gd name="adj1" fmla="val 16193576"/>
                  <a:gd name="adj2" fmla="val 19821961"/>
                  <a:gd name="adj3" fmla="val 1056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70" name="Block Arc 69"/>
              <p:cNvSpPr/>
              <p:nvPr/>
            </p:nvSpPr>
            <p:spPr>
              <a:xfrm flipH="1">
                <a:off x="1524000" y="304800"/>
                <a:ext cx="6096000" cy="6096000"/>
              </a:xfrm>
              <a:prstGeom prst="blockArc">
                <a:avLst>
                  <a:gd name="adj1" fmla="val 8982166"/>
                  <a:gd name="adj2" fmla="val 12568980"/>
                  <a:gd name="adj3" fmla="val 10538"/>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sp>
            <p:nvSpPr>
              <p:cNvPr id="69" name="Block Arc 68"/>
              <p:cNvSpPr/>
              <p:nvPr/>
            </p:nvSpPr>
            <p:spPr>
              <a:xfrm>
                <a:off x="1524000" y="304800"/>
                <a:ext cx="6096000" cy="6096000"/>
              </a:xfrm>
              <a:prstGeom prst="blockArc">
                <a:avLst>
                  <a:gd name="adj1" fmla="val 16205496"/>
                  <a:gd name="adj2" fmla="val 19836301"/>
                  <a:gd name="adj3" fmla="val 1059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latin typeface="Segoe UI Semibold" panose="020B0702040204020203" pitchFamily="34" charset="0"/>
                </a:endParaRPr>
              </a:p>
            </p:txBody>
          </p:sp>
        </p:grpSp>
      </p:grpSp>
      <p:sp>
        <p:nvSpPr>
          <p:cNvPr id="3" name="Rectangle 2"/>
          <p:cNvSpPr/>
          <p:nvPr/>
        </p:nvSpPr>
        <p:spPr>
          <a:xfrm>
            <a:off x="1944689" y="5867400"/>
            <a:ext cx="5324474" cy="457200"/>
          </a:xfrm>
          <a:prstGeom prst="rect">
            <a:avLst/>
          </a:prstGeom>
          <a:solidFill>
            <a:schemeClr val="accent4">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dirty="0" smtClean="0">
                <a:solidFill>
                  <a:schemeClr val="bg1"/>
                </a:solidFill>
                <a:latin typeface="Segoe UI Semibold" panose="020B0702040204020203" pitchFamily="34" charset="0"/>
                <a:cs typeface="Segoe UI" panose="020B0502040204020203" pitchFamily="34" charset="0"/>
              </a:rPr>
              <a:t>Project Management</a:t>
            </a:r>
            <a:endParaRPr lang="en-US" sz="2000" dirty="0">
              <a:solidFill>
                <a:schemeClr val="bg1"/>
              </a:solidFill>
              <a:latin typeface="Segoe UI Semibold" panose="020B0702040204020203" pitchFamily="34" charset="0"/>
              <a:cs typeface="Segoe UI" panose="020B0502040204020203" pitchFamily="34" charset="0"/>
            </a:endParaRPr>
          </a:p>
        </p:txBody>
      </p:sp>
      <p:sp>
        <p:nvSpPr>
          <p:cNvPr id="53" name="TextBox 52"/>
          <p:cNvSpPr txBox="1"/>
          <p:nvPr/>
        </p:nvSpPr>
        <p:spPr>
          <a:xfrm rot="19800000">
            <a:off x="2249650" y="649450"/>
            <a:ext cx="4644700" cy="4644700"/>
          </a:xfrm>
          <a:prstGeom prst="rect">
            <a:avLst/>
          </a:prstGeom>
          <a:noFill/>
        </p:spPr>
        <p:txBody>
          <a:bodyPr wrap="none" rtlCol="0">
            <a:prstTxWarp prst="textCircle">
              <a:avLst>
                <a:gd name="adj" fmla="val 10863040"/>
              </a:avLst>
            </a:prstTxWarp>
            <a:spAutoFit/>
          </a:bodyPr>
          <a:lstStyle/>
          <a:p>
            <a:r>
              <a:rPr lang="en-US" sz="2200" dirty="0" smtClean="0">
                <a:solidFill>
                  <a:schemeClr val="bg1"/>
                </a:solidFill>
                <a:latin typeface="Segoe UI Semibold" panose="020B0702040204020203" pitchFamily="34" charset="0"/>
              </a:rPr>
              <a:t>    Collaboration               Process                  Traceability                 Quality</a:t>
            </a:r>
            <a:endParaRPr lang="en-US" sz="2200" dirty="0" smtClean="0">
              <a:solidFill>
                <a:schemeClr val="bg1"/>
              </a:solidFill>
              <a:latin typeface="Segoe UI Semibold" panose="020B0702040204020203" pitchFamily="34" charset="0"/>
            </a:endParaRPr>
          </a:p>
        </p:txBody>
      </p:sp>
      <p:sp>
        <p:nvSpPr>
          <p:cNvPr id="54" name="TextBox 53"/>
          <p:cNvSpPr txBox="1"/>
          <p:nvPr/>
        </p:nvSpPr>
        <p:spPr>
          <a:xfrm>
            <a:off x="2253993" y="764849"/>
            <a:ext cx="4644700" cy="4644700"/>
          </a:xfrm>
          <a:prstGeom prst="rect">
            <a:avLst/>
          </a:prstGeom>
          <a:noFill/>
        </p:spPr>
        <p:txBody>
          <a:bodyPr wrap="none" rtlCol="0">
            <a:prstTxWarp prst="textArchDown">
              <a:avLst>
                <a:gd name="adj" fmla="val 2470631"/>
              </a:avLst>
            </a:prstTxWarp>
            <a:spAutoFit/>
          </a:bodyPr>
          <a:lstStyle/>
          <a:p>
            <a:r>
              <a:rPr lang="en-US" sz="2200" dirty="0" smtClean="0">
                <a:solidFill>
                  <a:schemeClr val="bg1"/>
                </a:solidFill>
                <a:latin typeface="Segoe UI Semibold" panose="020B0702040204020203" pitchFamily="34" charset="0"/>
              </a:rPr>
              <a:t>Governance               Visibility</a:t>
            </a:r>
            <a:endParaRPr lang="en-US" sz="2200" dirty="0" smtClean="0">
              <a:solidFill>
                <a:schemeClr val="bg1"/>
              </a:solidFill>
              <a:latin typeface="Segoe UI Semibold" panose="020B0702040204020203" pitchFamily="34" charset="0"/>
            </a:endParaRPr>
          </a:p>
        </p:txBody>
      </p:sp>
      <p:grpSp>
        <p:nvGrpSpPr>
          <p:cNvPr id="47" name="Group 46"/>
          <p:cNvGrpSpPr/>
          <p:nvPr/>
        </p:nvGrpSpPr>
        <p:grpSpPr>
          <a:xfrm>
            <a:off x="5657543" y="2060572"/>
            <a:ext cx="957370" cy="957369"/>
            <a:chOff x="5181600" y="2302898"/>
            <a:chExt cx="1126102" cy="1126102"/>
          </a:xfrm>
        </p:grpSpPr>
        <p:sp>
          <p:nvSpPr>
            <p:cNvPr id="37" name="Oval 36">
              <a:hlinkClick r:id="" action="ppaction://noaction"/>
            </p:cNvPr>
            <p:cNvSpPr/>
            <p:nvPr/>
          </p:nvSpPr>
          <p:spPr>
            <a:xfrm>
              <a:off x="5181600" y="2302898"/>
              <a:ext cx="1126102" cy="1126102"/>
            </a:xfrm>
            <a:prstGeom prst="ellipse">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38" name="TextBox 37">
              <a:hlinkClick r:id="" action="ppaction://noaction"/>
            </p:cNvPr>
            <p:cNvSpPr txBox="1"/>
            <p:nvPr/>
          </p:nvSpPr>
          <p:spPr>
            <a:xfrm>
              <a:off x="5181600" y="2740736"/>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Design</a:t>
              </a:r>
              <a:endParaRPr lang="en-US" sz="900" b="1" dirty="0">
                <a:solidFill>
                  <a:schemeClr val="tx1">
                    <a:lumMod val="85000"/>
                    <a:lumOff val="15000"/>
                  </a:schemeClr>
                </a:solidFill>
                <a:latin typeface="Segoe UI" panose="020B0502040204020203"/>
              </a:endParaRPr>
            </a:p>
          </p:txBody>
        </p:sp>
      </p:grpSp>
      <p:grpSp>
        <p:nvGrpSpPr>
          <p:cNvPr id="46" name="Group 45"/>
          <p:cNvGrpSpPr/>
          <p:nvPr/>
        </p:nvGrpSpPr>
        <p:grpSpPr>
          <a:xfrm>
            <a:off x="5083220" y="3792196"/>
            <a:ext cx="957370" cy="957369"/>
            <a:chOff x="4953000" y="3657600"/>
            <a:chExt cx="1126102" cy="1126102"/>
          </a:xfrm>
        </p:grpSpPr>
        <p:sp>
          <p:nvSpPr>
            <p:cNvPr id="39" name="Oval 38">
              <a:hlinkClick r:id="" action="ppaction://noaction"/>
            </p:cNvPr>
            <p:cNvSpPr/>
            <p:nvPr/>
          </p:nvSpPr>
          <p:spPr>
            <a:xfrm>
              <a:off x="4953000" y="3657600"/>
              <a:ext cx="1126102" cy="1126102"/>
            </a:xfrm>
            <a:prstGeom prst="ellipse">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0" name="TextBox 39">
              <a:hlinkClick r:id="" action="ppaction://noaction"/>
            </p:cNvPr>
            <p:cNvSpPr txBox="1"/>
            <p:nvPr/>
          </p:nvSpPr>
          <p:spPr>
            <a:xfrm>
              <a:off x="4953000" y="4082152"/>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Development</a:t>
              </a:r>
              <a:endParaRPr lang="en-US" sz="900" b="1" dirty="0">
                <a:solidFill>
                  <a:schemeClr val="tx1">
                    <a:lumMod val="85000"/>
                    <a:lumOff val="15000"/>
                  </a:schemeClr>
                </a:solidFill>
                <a:latin typeface="Segoe UI" panose="020B0502040204020203"/>
              </a:endParaRPr>
            </a:p>
          </p:txBody>
        </p:sp>
      </p:grpSp>
      <p:grpSp>
        <p:nvGrpSpPr>
          <p:cNvPr id="50" name="Group 49"/>
          <p:cNvGrpSpPr/>
          <p:nvPr/>
        </p:nvGrpSpPr>
        <p:grpSpPr>
          <a:xfrm>
            <a:off x="3156850" y="3801237"/>
            <a:ext cx="957370" cy="957369"/>
            <a:chOff x="3276600" y="3798714"/>
            <a:chExt cx="1126102" cy="1126102"/>
          </a:xfrm>
        </p:grpSpPr>
        <p:sp>
          <p:nvSpPr>
            <p:cNvPr id="41" name="Oval 40">
              <a:hlinkClick r:id="" action="ppaction://noaction"/>
            </p:cNvPr>
            <p:cNvSpPr/>
            <p:nvPr/>
          </p:nvSpPr>
          <p:spPr>
            <a:xfrm>
              <a:off x="3276600" y="3798714"/>
              <a:ext cx="1126102" cy="1126102"/>
            </a:xfrm>
            <a:prstGeom prst="ellipse">
              <a:avLst/>
            </a:prstGeom>
            <a:gradFill>
              <a:gsLst>
                <a:gs pos="0">
                  <a:srgbClr val="C5FC74"/>
                </a:gs>
                <a:gs pos="34000">
                  <a:srgbClr val="DDFDB1"/>
                </a:gs>
                <a:gs pos="100000">
                  <a:srgbClr val="E2FFB7"/>
                </a:gs>
              </a:gsLst>
            </a:gradFill>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2" name="TextBox 41">
              <a:hlinkClick r:id="" action="ppaction://noaction"/>
            </p:cNvPr>
            <p:cNvSpPr txBox="1"/>
            <p:nvPr/>
          </p:nvSpPr>
          <p:spPr>
            <a:xfrm>
              <a:off x="3276600" y="4153025"/>
              <a:ext cx="1121663" cy="434425"/>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Continuous</a:t>
              </a:r>
              <a:endParaRPr lang="en-US" sz="900" b="1" dirty="0" smtClean="0">
                <a:solidFill>
                  <a:schemeClr val="tx1">
                    <a:lumMod val="85000"/>
                    <a:lumOff val="15000"/>
                  </a:schemeClr>
                </a:solidFill>
                <a:latin typeface="Segoe UI" panose="020B0502040204020203"/>
              </a:endParaRPr>
            </a:p>
            <a:p>
              <a:pPr algn="ctr"/>
              <a:r>
                <a:rPr lang="en-US" sz="900" b="1" dirty="0" smtClean="0">
                  <a:solidFill>
                    <a:schemeClr val="tx1">
                      <a:lumMod val="85000"/>
                      <a:lumOff val="15000"/>
                    </a:schemeClr>
                  </a:solidFill>
                  <a:latin typeface="Segoe UI" panose="020B0502040204020203"/>
                </a:rPr>
                <a:t>Integration</a:t>
              </a:r>
              <a:endParaRPr lang="en-US" sz="900" b="1" dirty="0" smtClean="0">
                <a:solidFill>
                  <a:schemeClr val="tx1">
                    <a:lumMod val="85000"/>
                    <a:lumOff val="15000"/>
                  </a:schemeClr>
                </a:solidFill>
                <a:latin typeface="Segoe UI" panose="020B0502040204020203"/>
              </a:endParaRPr>
            </a:p>
          </p:txBody>
        </p:sp>
      </p:grpSp>
      <p:grpSp>
        <p:nvGrpSpPr>
          <p:cNvPr id="49" name="Group 48"/>
          <p:cNvGrpSpPr/>
          <p:nvPr/>
        </p:nvGrpSpPr>
        <p:grpSpPr>
          <a:xfrm>
            <a:off x="2567062" y="2059377"/>
            <a:ext cx="957370" cy="957369"/>
            <a:chOff x="2895600" y="2438400"/>
            <a:chExt cx="1126102" cy="1126102"/>
          </a:xfrm>
        </p:grpSpPr>
        <p:sp>
          <p:nvSpPr>
            <p:cNvPr id="43" name="Oval 42">
              <a:hlinkClick r:id="" action="ppaction://noaction"/>
            </p:cNvPr>
            <p:cNvSpPr/>
            <p:nvPr/>
          </p:nvSpPr>
          <p:spPr>
            <a:xfrm>
              <a:off x="2895600" y="2438400"/>
              <a:ext cx="1126102" cy="1126102"/>
            </a:xfrm>
            <a:prstGeom prst="ellipse">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u="sng" dirty="0">
                <a:solidFill>
                  <a:schemeClr val="tx1">
                    <a:lumMod val="85000"/>
                    <a:lumOff val="15000"/>
                  </a:schemeClr>
                </a:solidFill>
                <a:latin typeface="Segoe UI" panose="020B0502040204020203"/>
              </a:endParaRPr>
            </a:p>
          </p:txBody>
        </p:sp>
        <p:sp>
          <p:nvSpPr>
            <p:cNvPr id="44" name="TextBox 43">
              <a:hlinkClick r:id="" action="ppaction://noaction"/>
            </p:cNvPr>
            <p:cNvSpPr txBox="1"/>
            <p:nvPr/>
          </p:nvSpPr>
          <p:spPr>
            <a:xfrm>
              <a:off x="2895600" y="2876008"/>
              <a:ext cx="1121663" cy="270403"/>
            </a:xfrm>
            <a:prstGeom prst="rect">
              <a:avLst/>
            </a:prstGeom>
            <a:noFill/>
          </p:spPr>
          <p:txBody>
            <a:bodyPr wrap="square" rtlCol="0">
              <a:spAutoFit/>
            </a:bodyPr>
            <a:lstStyle/>
            <a:p>
              <a:pPr algn="ctr"/>
              <a:r>
                <a:rPr lang="en-US" sz="900" b="1" dirty="0" smtClean="0">
                  <a:solidFill>
                    <a:schemeClr val="tx1">
                      <a:lumMod val="85000"/>
                      <a:lumOff val="15000"/>
                    </a:schemeClr>
                  </a:solidFill>
                  <a:latin typeface="Segoe UI" panose="020B0502040204020203"/>
                </a:rPr>
                <a:t>Testing</a:t>
              </a:r>
              <a:endParaRPr lang="en-US" sz="900" b="1" dirty="0">
                <a:solidFill>
                  <a:schemeClr val="tx1">
                    <a:lumMod val="85000"/>
                    <a:lumOff val="15000"/>
                  </a:schemeClr>
                </a:solidFill>
                <a:latin typeface="Segoe UI" panose="020B0502040204020203"/>
              </a:endParaRPr>
            </a:p>
          </p:txBody>
        </p:sp>
      </p:grpSp>
      <p:sp>
        <p:nvSpPr>
          <p:cNvPr id="45" name="Oval 44"/>
          <p:cNvSpPr/>
          <p:nvPr/>
        </p:nvSpPr>
        <p:spPr>
          <a:xfrm>
            <a:off x="3478300" y="1866098"/>
            <a:ext cx="2236700" cy="2236700"/>
          </a:xfrm>
          <a:prstGeom prst="ellipse">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1" name="TextBox 70"/>
          <p:cNvSpPr txBox="1"/>
          <p:nvPr/>
        </p:nvSpPr>
        <p:spPr>
          <a:xfrm rot="19965018">
            <a:off x="3741482" y="2134268"/>
            <a:ext cx="1714826" cy="1710282"/>
          </a:xfrm>
          <a:prstGeom prst="rect">
            <a:avLst/>
          </a:prstGeom>
          <a:noFill/>
        </p:spPr>
        <p:txBody>
          <a:bodyPr wrap="none" rtlCol="0">
            <a:prstTxWarp prst="textCircle">
              <a:avLst>
                <a:gd name="adj" fmla="val 10900368"/>
              </a:avLst>
            </a:prstTxWarp>
            <a:spAutoFit/>
          </a:bodyPr>
          <a:lstStyle/>
          <a:p>
            <a:r>
              <a:rPr lang="en-US" sz="1600" dirty="0" smtClean="0">
                <a:solidFill>
                  <a:schemeClr val="accent4">
                    <a:lumMod val="50000"/>
                  </a:schemeClr>
                </a:solidFill>
                <a:latin typeface="Segoe UI Semibold" panose="020B0702040204020203" pitchFamily="34" charset="0"/>
              </a:rPr>
              <a:t>Software  Configuration  Management </a:t>
            </a:r>
            <a:endParaRPr lang="en-US" sz="1600" dirty="0">
              <a:solidFill>
                <a:schemeClr val="accent4">
                  <a:lumMod val="50000"/>
                </a:schemeClr>
              </a:solidFill>
              <a:latin typeface="Segoe UI Semibold" panose="020B0702040204020203" pitchFamily="34" charset="0"/>
            </a:endParaRPr>
          </a:p>
        </p:txBody>
      </p:sp>
      <p:sp>
        <p:nvSpPr>
          <p:cNvPr id="34" name="Rectangle 33"/>
          <p:cNvSpPr/>
          <p:nvPr/>
        </p:nvSpPr>
        <p:spPr>
          <a:xfrm>
            <a:off x="0" y="0"/>
            <a:ext cx="9144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3948550" y="2333246"/>
            <a:ext cx="1309250" cy="13092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1"/>
              </a:solidFill>
              <a:latin typeface="Segoe UI Semibold" panose="020B0702040204020203" pitchFamily="34" charset="0"/>
            </a:endParaRPr>
          </a:p>
        </p:txBody>
      </p:sp>
      <p:grpSp>
        <p:nvGrpSpPr>
          <p:cNvPr id="48" name="Group 47"/>
          <p:cNvGrpSpPr/>
          <p:nvPr/>
        </p:nvGrpSpPr>
        <p:grpSpPr>
          <a:xfrm>
            <a:off x="4094517" y="896720"/>
            <a:ext cx="957370" cy="957369"/>
            <a:chOff x="4008949" y="1600200"/>
            <a:chExt cx="1126102" cy="1126102"/>
          </a:xfrm>
        </p:grpSpPr>
        <p:sp>
          <p:nvSpPr>
            <p:cNvPr id="20" name="Oval 19">
              <a:hlinkClick r:id="" action="ppaction://noaction"/>
            </p:cNvPr>
            <p:cNvSpPr/>
            <p:nvPr/>
          </p:nvSpPr>
          <p:spPr>
            <a:xfrm>
              <a:off x="4008949" y="1600200"/>
              <a:ext cx="1126102" cy="1126102"/>
            </a:xfrm>
            <a:prstGeom prst="ellipse">
              <a:avLst/>
            </a:prstGeom>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u="sng" dirty="0">
                <a:solidFill>
                  <a:schemeClr val="tx1"/>
                </a:solidFill>
                <a:latin typeface="Segoe UI" panose="020B0502040204020203"/>
              </a:endParaRPr>
            </a:p>
          </p:txBody>
        </p:sp>
        <p:sp>
          <p:nvSpPr>
            <p:cNvPr id="21" name="TextBox 20">
              <a:hlinkClick r:id="" action="ppaction://noaction"/>
            </p:cNvPr>
            <p:cNvSpPr txBox="1"/>
            <p:nvPr/>
          </p:nvSpPr>
          <p:spPr>
            <a:xfrm>
              <a:off x="4011169" y="1939327"/>
              <a:ext cx="1121663" cy="432646"/>
            </a:xfrm>
            <a:prstGeom prst="rect">
              <a:avLst/>
            </a:prstGeom>
            <a:noFill/>
          </p:spPr>
          <p:txBody>
            <a:bodyPr wrap="square" rtlCol="0">
              <a:spAutoFit/>
            </a:bodyPr>
            <a:lstStyle/>
            <a:p>
              <a:pPr algn="ctr"/>
              <a:r>
                <a:rPr lang="en-US" sz="900" dirty="0" smtClean="0">
                  <a:latin typeface="Segoe UI" panose="020B0502040204020203"/>
                </a:rPr>
                <a:t>Requirements</a:t>
              </a:r>
              <a:endParaRPr lang="en-US" sz="900" dirty="0" smtClean="0">
                <a:latin typeface="Segoe UI" panose="020B0502040204020203"/>
              </a:endParaRPr>
            </a:p>
            <a:p>
              <a:pPr algn="ctr"/>
              <a:r>
                <a:rPr lang="en-US" sz="900" dirty="0" smtClean="0">
                  <a:latin typeface="Segoe UI" panose="020B0502040204020203"/>
                </a:rPr>
                <a:t>Management</a:t>
              </a:r>
              <a:endParaRPr lang="en-US" sz="900" dirty="0">
                <a:latin typeface="Segoe UI" panose="020B0502040204020203"/>
              </a:endParaRPr>
            </a:p>
          </p:txBody>
        </p:sp>
      </p:grpSp>
      <p:sp>
        <p:nvSpPr>
          <p:cNvPr id="52" name="TextBox 51"/>
          <p:cNvSpPr txBox="1"/>
          <p:nvPr/>
        </p:nvSpPr>
        <p:spPr>
          <a:xfrm>
            <a:off x="3974673" y="2773567"/>
            <a:ext cx="1272934" cy="400110"/>
          </a:xfrm>
          <a:prstGeom prst="rect">
            <a:avLst/>
          </a:prstGeom>
          <a:noFill/>
        </p:spPr>
        <p:txBody>
          <a:bodyPr wrap="square" rtlCol="0">
            <a:spAutoFit/>
          </a:bodyPr>
          <a:lstStyle/>
          <a:p>
            <a:pPr algn="ctr"/>
            <a:r>
              <a:rPr lang="en-US" sz="2000" b="1" dirty="0" smtClean="0">
                <a:solidFill>
                  <a:schemeClr val="bg1"/>
                </a:solidFill>
                <a:latin typeface="Segoe UI" panose="020B0502040204020203"/>
              </a:rPr>
              <a:t>ALM</a:t>
            </a:r>
            <a:endParaRPr lang="en-US" sz="2000" b="1" dirty="0">
              <a:solidFill>
                <a:schemeClr val="bg1"/>
              </a:solidFill>
              <a:latin typeface="Segoe UI" panose="020B0502040204020203"/>
            </a:endParaRPr>
          </a:p>
        </p:txBody>
      </p:sp>
      <p:sp>
        <p:nvSpPr>
          <p:cNvPr id="58" name="TextBox 57"/>
          <p:cNvSpPr txBox="1"/>
          <p:nvPr/>
        </p:nvSpPr>
        <p:spPr>
          <a:xfrm>
            <a:off x="220717" y="764849"/>
            <a:ext cx="1372585"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grpSp>
        <p:nvGrpSpPr>
          <p:cNvPr id="62" name="Group 61"/>
          <p:cNvGrpSpPr/>
          <p:nvPr/>
        </p:nvGrpSpPr>
        <p:grpSpPr>
          <a:xfrm>
            <a:off x="220717" y="728778"/>
            <a:ext cx="1372585" cy="379918"/>
            <a:chOff x="-1147547" y="3418571"/>
            <a:chExt cx="996950" cy="228600"/>
          </a:xfrm>
        </p:grpSpPr>
        <p:sp>
          <p:nvSpPr>
            <p:cNvPr id="63" name="Rounded Rectangle 62"/>
            <p:cNvSpPr/>
            <p:nvPr/>
          </p:nvSpPr>
          <p:spPr>
            <a:xfrm>
              <a:off x="-1079377" y="3418571"/>
              <a:ext cx="860610" cy="228600"/>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1147547" y="3440275"/>
              <a:ext cx="996950" cy="185192"/>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Segoe UI" panose="020B0502040204020203"/>
                </a:rPr>
                <a:t>ALM - TFS</a:t>
              </a:r>
              <a:endParaRPr lang="en-US" sz="1400" b="1" dirty="0">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28">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5B0"/>
      </a:hlink>
      <a:folHlink>
        <a:srgbClr val="0075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8">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5B0"/>
      </a:hlink>
      <a:folHlink>
        <a:srgbClr val="0075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5 6 9 3 B C 9 9 9 5 1 F 8 7 4 C 8 4 F 7 1 4 7 D C B A 6 9 D C C "   m a : c o n t e n t T y p e V e r s i o n = " 0 "   m a : c o n t e n t T y p e D e s c r i p t i o n = " C r e a t e   a   n e w   d o c u m e n t . "   m a : c o n t e n t T y p e S c o p e = " "   m a : v e r s i o n I D = " e b f e e d 0 3 b e 1 8 f 3 5 0 3 7 0 9 a 5 6 b f 5 e 6 f f a 0 "   x m l n s : c t = " h t t p : / / s c h e m a s . m i c r o s o f t . c o m / o f f i c e / 2 0 0 6 / m e t a d a t a / c o n t e n t T y p e "   x m l n s : m a = " h t t p : / / s c h e m a s . m i c r o s o f t . c o m / o f f i c e / 2 0 0 6 / m e t a d a t a / p r o p e r t i e s / m e t a A t t r i b u t e s " >  
 < x s d : s c h e m a   t a r g e t N a m e s p a c e = " h t t p : / / s c h e m a s . m i c r o s o f t . c o m / o f f i c e / 2 0 0 6 / m e t a d a t a / p r o p e r t i e s "   m a : r o o t = " t r u e "   m a : f i e l d s I D = " 1 b 0 5 d 8 2 d 2 9 7 2 1 6 b a f 5 b 2 6 c 5 5 2 2 5 1 4 0 d f "   x m l n s : x s d = " h t t p : / / w w w . w 3 . o r g / 2 0 0 1 / X M L S c h e m a "   x m l n s : x s = " h t t p : / / w w w . w 3 . o r g / 2 0 0 1 / X M L S c h e m a "   x m l n s : p = " h t t p : / / s c h e m a s . m i c r o s o f t . c o m / o f f i c e / 2 0 0 6 / m e t a d a t a / p r o p e r t i e s " >  
 < x s d : e l e m e n t   n a m e = " p r o p e r t i e s " >  
 < x s d : c o m p l e x T y p e >  
 < x s d : s e q u e n c e >  
 < x s d : e l e m e n t   n a m e = " d o c u m e n t M a n a g e m e n t " >  
 < x s d : c o m p l e x T y p e >  
 < x s d : a l l / >  
 < / x s d : c o m p l e x T y p e >  
 < / x s d : e l e m e n t >  
 < / x s d : s e q u e n c e > 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p : p r o p e r t i e s > 
</file>

<file path=customXml/itemProps1.xml><?xml version="1.0" encoding="utf-8"?>
<ds:datastoreItem xmlns:ds="http://schemas.openxmlformats.org/officeDocument/2006/customXml" ds:itemID="{8D55D57A-66CF-4F9C-B43F-338EFC0AFEF6}">
  <ds:schemaRefs/>
</ds:datastoreItem>
</file>

<file path=customXml/itemProps2.xml><?xml version="1.0" encoding="utf-8"?>
<ds:datastoreItem xmlns:ds="http://schemas.openxmlformats.org/officeDocument/2006/customXml" ds:itemID="{5AD87F10-29ED-4079-A202-55F0370358CE}">
  <ds:schemaRefs/>
</ds:datastoreItem>
</file>

<file path=customXml/itemProps3.xml><?xml version="1.0" encoding="utf-8"?>
<ds:datastoreItem xmlns:ds="http://schemas.openxmlformats.org/officeDocument/2006/customXml" ds:itemID="{9DE94000-0028-4A03-9EC4-04A92D8B74C0}">
  <ds:schemaRefs/>
</ds:datastoreItem>
</file>

<file path=docProps/app.xml><?xml version="1.0" encoding="utf-8"?>
<Properties xmlns="http://schemas.openxmlformats.org/officeDocument/2006/extended-properties" xmlns:vt="http://schemas.openxmlformats.org/officeDocument/2006/docPropsVTypes">
  <TotalTime>0</TotalTime>
  <Words>10565</Words>
  <Application>WPS Presentation</Application>
  <PresentationFormat>On-screen Show (4:3)</PresentationFormat>
  <Paragraphs>903</Paragraphs>
  <Slides>42</Slides>
  <Notes>10</Notes>
  <HiddenSlides>0</HiddenSlides>
  <MMClips>1</MMClips>
  <ScaleCrop>false</ScaleCrop>
  <HeadingPairs>
    <vt:vector size="8" baseType="variant">
      <vt:variant>
        <vt:lpstr>已用的字体</vt:lpstr>
      </vt:variant>
      <vt:variant>
        <vt:i4>15</vt:i4>
      </vt:variant>
      <vt:variant>
        <vt:lpstr>主题</vt:lpstr>
      </vt:variant>
      <vt:variant>
        <vt:i4>2</vt:i4>
      </vt:variant>
      <vt:variant>
        <vt:lpstr>幻灯片标题</vt:lpstr>
      </vt:variant>
      <vt:variant>
        <vt:i4>42</vt:i4>
      </vt:variant>
      <vt:variant>
        <vt:lpstr>自定义放映</vt:lpstr>
      </vt:variant>
      <vt:variant>
        <vt:i4>6</vt:i4>
      </vt:variant>
    </vt:vector>
  </HeadingPairs>
  <TitlesOfParts>
    <vt:vector size="65" baseType="lpstr">
      <vt:lpstr>Arial</vt:lpstr>
      <vt:lpstr>SimSun</vt:lpstr>
      <vt:lpstr>Wingdings</vt:lpstr>
      <vt:lpstr>Kozuka Gothic Pro M</vt:lpstr>
      <vt:lpstr>Yu Gothic</vt:lpstr>
      <vt:lpstr>Microsoft Sans Serif</vt:lpstr>
      <vt:lpstr>Kozuka Gothic Pro R</vt:lpstr>
      <vt:lpstr>Calibri</vt:lpstr>
      <vt:lpstr>Kozuka Gothic Pro L</vt:lpstr>
      <vt:lpstr>Segoe UI</vt:lpstr>
      <vt:lpstr>Segoe UI Semibold</vt:lpstr>
      <vt:lpstr>Segoe UI</vt:lpstr>
      <vt:lpstr>Microsoft YaHei</vt:lpstr>
      <vt:lpstr>Arial Unicode MS</vt:lpstr>
      <vt:lpstr>Calibri</vt:lpstr>
      <vt:lpstr>Office Theme</vt:lpstr>
      <vt:lpstr>3_Office Theme</vt:lpstr>
      <vt:lpstr>Application Lifecycle Management</vt:lpstr>
      <vt:lpstr>ALM Insights</vt:lpstr>
      <vt:lpstr>Unclear Objective</vt:lpstr>
      <vt:lpstr>Practical Challenges</vt:lpstr>
      <vt:lpstr>PowerPoint 演示文稿</vt:lpstr>
      <vt:lpstr>What is ALM?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ALM Implementation Stages</vt:lpstr>
      <vt:lpstr>ALM Gaps Assessment</vt:lpstr>
      <vt:lpstr>ALM Solution Proposal</vt:lpstr>
      <vt:lpstr>Installation &amp; Configuration of ALM Tools</vt:lpstr>
      <vt:lpstr>ALM Implementation</vt:lpstr>
      <vt:lpstr>Thank you!</vt:lpstr>
      <vt:lpstr>Custom Show 1</vt:lpstr>
      <vt:lpstr>Custom Show 2</vt:lpstr>
      <vt:lpstr>Custom Show 3</vt:lpstr>
      <vt:lpstr>Custom Show 4</vt:lpstr>
      <vt:lpstr>Custom Show 5</vt:lpstr>
      <vt:lpstr>Custom Show 6</vt:lpstr>
    </vt:vector>
  </TitlesOfParts>
  <Company>Cybage Software Pvt.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Cybage ALM Presentation -QA Freshers</dc:title>
  <dc:creator>Cybage Software Pvt. Ltd.</dc:creator>
  <cp:lastModifiedBy>abcru</cp:lastModifiedBy>
  <cp:revision>1503</cp:revision>
  <dcterms:created xsi:type="dcterms:W3CDTF">2009-07-20T04:26:00Z</dcterms:created>
  <dcterms:modified xsi:type="dcterms:W3CDTF">2024-02-06T09:12:49Z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2095468</vt:lpwstr>
  </property>
  <property fmtid="{D5CDD505-2E9C-101B-9397-08002B2CF9AE}" pid="3" name="NXPowerLiteSettings">
    <vt:lpwstr>F6000400038000</vt:lpwstr>
  </property>
  <property fmtid="{D5CDD505-2E9C-101B-9397-08002B2CF9AE}" pid="4" name="NXPowerLiteVersion">
    <vt:lpwstr>D4.2.2</vt:lpwstr>
  </property>
  <property fmtid="{D5CDD505-2E9C-101B-9397-08002B2CF9AE}" pid="5" name="ContentTypeId">
    <vt:lpwstr>0x0101005693BC99951F874C84F7147DCBA69DCC</vt:lpwstr>
  </property>
  <property fmtid="{D5CDD505-2E9C-101B-9397-08002B2CF9AE}" pid="6" name="ICV">
    <vt:lpwstr>89A1A9A98CD746FFA9154A38183F4A73_12</vt:lpwstr>
  </property>
  <property fmtid="{D5CDD505-2E9C-101B-9397-08002B2CF9AE}" pid="7" name="KSOProductBuildVer">
    <vt:lpwstr>1033-12.2.0.13431</vt:lpwstr>
  </property>
</Properties>
</file>